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69"/>
  </p:notesMasterIdLst>
  <p:sldIdLst>
    <p:sldId id="256" r:id="rId2"/>
    <p:sldId id="331" r:id="rId3"/>
    <p:sldId id="280" r:id="rId4"/>
    <p:sldId id="258" r:id="rId5"/>
    <p:sldId id="259" r:id="rId6"/>
    <p:sldId id="260" r:id="rId7"/>
    <p:sldId id="281" r:id="rId8"/>
    <p:sldId id="276" r:id="rId9"/>
    <p:sldId id="277" r:id="rId10"/>
    <p:sldId id="291" r:id="rId11"/>
    <p:sldId id="262" r:id="rId12"/>
    <p:sldId id="290" r:id="rId13"/>
    <p:sldId id="263" r:id="rId14"/>
    <p:sldId id="264" r:id="rId15"/>
    <p:sldId id="265" r:id="rId16"/>
    <p:sldId id="266" r:id="rId17"/>
    <p:sldId id="268" r:id="rId18"/>
    <p:sldId id="278" r:id="rId19"/>
    <p:sldId id="279" r:id="rId20"/>
    <p:sldId id="283" r:id="rId21"/>
    <p:sldId id="269" r:id="rId22"/>
    <p:sldId id="285" r:id="rId23"/>
    <p:sldId id="284" r:id="rId24"/>
    <p:sldId id="286" r:id="rId25"/>
    <p:sldId id="287" r:id="rId26"/>
    <p:sldId id="288" r:id="rId27"/>
    <p:sldId id="289"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 id="304" r:id="rId41"/>
    <p:sldId id="305" r:id="rId42"/>
    <p:sldId id="271" r:id="rId43"/>
    <p:sldId id="270" r:id="rId44"/>
    <p:sldId id="306" r:id="rId45"/>
    <p:sldId id="307" r:id="rId46"/>
    <p:sldId id="308" r:id="rId47"/>
    <p:sldId id="309" r:id="rId48"/>
    <p:sldId id="310" r:id="rId49"/>
    <p:sldId id="311" r:id="rId50"/>
    <p:sldId id="312" r:id="rId51"/>
    <p:sldId id="313" r:id="rId52"/>
    <p:sldId id="314" r:id="rId53"/>
    <p:sldId id="315" r:id="rId54"/>
    <p:sldId id="316" r:id="rId55"/>
    <p:sldId id="317" r:id="rId56"/>
    <p:sldId id="318" r:id="rId57"/>
    <p:sldId id="319" r:id="rId58"/>
    <p:sldId id="320" r:id="rId59"/>
    <p:sldId id="321" r:id="rId60"/>
    <p:sldId id="322" r:id="rId61"/>
    <p:sldId id="323" r:id="rId62"/>
    <p:sldId id="324" r:id="rId63"/>
    <p:sldId id="325" r:id="rId64"/>
    <p:sldId id="326" r:id="rId65"/>
    <p:sldId id="327" r:id="rId66"/>
    <p:sldId id="328" r:id="rId67"/>
    <p:sldId id="330" r:id="rId6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e Sanchez" initials="JS" lastIdx="0" clrIdx="0">
    <p:extLst>
      <p:ext uri="{19B8F6BF-5375-455C-9EA6-DF929625EA0E}">
        <p15:presenceInfo xmlns:p15="http://schemas.microsoft.com/office/powerpoint/2012/main" userId="S::jose.sanchez.12@sansano.usm.cl::94f73267-942f-4c0d-9e8b-1d83275e029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E7F27F-84EF-4B4D-B874-0B7B0FB6C0CF}" v="438" dt="2018-10-11T17:44:57.855"/>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3" autoAdjust="0"/>
    <p:restoredTop sz="94249" autoAdjust="0"/>
  </p:normalViewPr>
  <p:slideViewPr>
    <p:cSldViewPr snapToGrid="0">
      <p:cViewPr varScale="1">
        <p:scale>
          <a:sx n="68" d="100"/>
          <a:sy n="68" d="100"/>
        </p:scale>
        <p:origin x="816" y="6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commentAuthors" Target="commentAuthors.xml"/><Relationship Id="rId75"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microsoft.com/office/2015/10/relationships/revisionInfo" Target="revisionInfo.xml"/><Relationship Id="rId7" Type="http://schemas.openxmlformats.org/officeDocument/2006/relationships/slide" Target="slides/slide6.xml"/><Relationship Id="rId7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é sánchez" userId="8132df1880fcb9f1" providerId="LiveId" clId="{E7E7F27F-84EF-4B4D-B874-0B7B0FB6C0CF}"/>
    <pc:docChg chg="undo redo custSel mod addSld delSld modSld sldOrd modMainMaster">
      <pc:chgData name="josé sánchez" userId="8132df1880fcb9f1" providerId="LiveId" clId="{E7E7F27F-84EF-4B4D-B874-0B7B0FB6C0CF}" dt="2018-10-11T17:44:57.855" v="13571"/>
      <pc:docMkLst>
        <pc:docMk/>
      </pc:docMkLst>
      <pc:sldChg chg="modSp ord modTransition">
        <pc:chgData name="josé sánchez" userId="8132df1880fcb9f1" providerId="LiveId" clId="{E7E7F27F-84EF-4B4D-B874-0B7B0FB6C0CF}" dt="2018-10-11T17:44:57.855" v="13571"/>
        <pc:sldMkLst>
          <pc:docMk/>
          <pc:sldMk cId="3573907059" sldId="256"/>
        </pc:sldMkLst>
        <pc:spChg chg="mod">
          <ac:chgData name="josé sánchez" userId="8132df1880fcb9f1" providerId="LiveId" clId="{E7E7F27F-84EF-4B4D-B874-0B7B0FB6C0CF}" dt="2018-10-10T22:17:34.437" v="3807" actId="120"/>
          <ac:spMkLst>
            <pc:docMk/>
            <pc:sldMk cId="3573907059" sldId="256"/>
            <ac:spMk id="2" creationId="{EA492A26-8D27-40C0-9F12-B8B698FEFA78}"/>
          </ac:spMkLst>
        </pc:spChg>
        <pc:spChg chg="mod">
          <ac:chgData name="josé sánchez" userId="8132df1880fcb9f1" providerId="LiveId" clId="{E7E7F27F-84EF-4B4D-B874-0B7B0FB6C0CF}" dt="2018-10-10T22:18:31.183" v="3815" actId="14100"/>
          <ac:spMkLst>
            <pc:docMk/>
            <pc:sldMk cId="3573907059" sldId="256"/>
            <ac:spMk id="3" creationId="{268C89D7-74C8-4C8F-A185-C436773B80DD}"/>
          </ac:spMkLst>
        </pc:spChg>
      </pc:sldChg>
      <pc:sldChg chg="addSp delSp modSp del mod setBg setClrOvrMap delDesignElem">
        <pc:chgData name="josé sánchez" userId="8132df1880fcb9f1" providerId="LiveId" clId="{E7E7F27F-84EF-4B4D-B874-0B7B0FB6C0CF}" dt="2018-10-10T20:25:12.489" v="1459" actId="2696"/>
        <pc:sldMkLst>
          <pc:docMk/>
          <pc:sldMk cId="2396927571" sldId="257"/>
        </pc:sldMkLst>
        <pc:spChg chg="mod">
          <ac:chgData name="josé sánchez" userId="8132df1880fcb9f1" providerId="LiveId" clId="{E7E7F27F-84EF-4B4D-B874-0B7B0FB6C0CF}" dt="2018-10-10T20:24:04.982" v="1449" actId="26606"/>
          <ac:spMkLst>
            <pc:docMk/>
            <pc:sldMk cId="2396927571" sldId="257"/>
            <ac:spMk id="2" creationId="{893F73DE-D5F6-42D8-B045-05684D595665}"/>
          </ac:spMkLst>
        </pc:spChg>
        <pc:spChg chg="add del mod">
          <ac:chgData name="josé sánchez" userId="8132df1880fcb9f1" providerId="LiveId" clId="{E7E7F27F-84EF-4B4D-B874-0B7B0FB6C0CF}" dt="2018-10-10T20:21:28.137" v="1421"/>
          <ac:spMkLst>
            <pc:docMk/>
            <pc:sldMk cId="2396927571" sldId="257"/>
            <ac:spMk id="3" creationId="{295FE948-EF3C-4D29-99FE-628D3344F826}"/>
          </ac:spMkLst>
        </pc:spChg>
        <pc:spChg chg="del mod">
          <ac:chgData name="josé sánchez" userId="8132df1880fcb9f1" providerId="LiveId" clId="{E7E7F27F-84EF-4B4D-B874-0B7B0FB6C0CF}" dt="2018-10-10T04:39:06.255" v="1419" actId="26606"/>
          <ac:spMkLst>
            <pc:docMk/>
            <pc:sldMk cId="2396927571" sldId="257"/>
            <ac:spMk id="3" creationId="{3B507927-0EBA-4E07-B95C-9DC5D9A3CCF5}"/>
          </ac:spMkLst>
        </pc:spChg>
        <pc:spChg chg="add del mod">
          <ac:chgData name="josé sánchez" userId="8132df1880fcb9f1" providerId="LiveId" clId="{E7E7F27F-84EF-4B4D-B874-0B7B0FB6C0CF}" dt="2018-10-10T20:21:28.137" v="1421"/>
          <ac:spMkLst>
            <pc:docMk/>
            <pc:sldMk cId="2396927571" sldId="257"/>
            <ac:spMk id="4" creationId="{E89EB6AE-7B99-4174-ABE9-76B309D2240C}"/>
          </ac:spMkLst>
        </pc:spChg>
        <pc:spChg chg="add del mod">
          <ac:chgData name="josé sánchez" userId="8132df1880fcb9f1" providerId="LiveId" clId="{E7E7F27F-84EF-4B4D-B874-0B7B0FB6C0CF}" dt="2018-10-10T20:21:34.439" v="1422"/>
          <ac:spMkLst>
            <pc:docMk/>
            <pc:sldMk cId="2396927571" sldId="257"/>
            <ac:spMk id="6" creationId="{6967D296-5C97-4E64-9879-5974D706BC85}"/>
          </ac:spMkLst>
        </pc:spChg>
        <pc:spChg chg="add del mod">
          <ac:chgData name="josé sánchez" userId="8132df1880fcb9f1" providerId="LiveId" clId="{E7E7F27F-84EF-4B4D-B874-0B7B0FB6C0CF}" dt="2018-10-10T20:21:34.439" v="1422"/>
          <ac:spMkLst>
            <pc:docMk/>
            <pc:sldMk cId="2396927571" sldId="257"/>
            <ac:spMk id="7" creationId="{3C282217-4212-40AB-9E09-7E0D51B2989A}"/>
          </ac:spMkLst>
        </pc:spChg>
        <pc:spChg chg="add del">
          <ac:chgData name="josé sánchez" userId="8132df1880fcb9f1" providerId="LiveId" clId="{E7E7F27F-84EF-4B4D-B874-0B7B0FB6C0CF}" dt="2018-10-10T04:39:06.194" v="1418" actId="26606"/>
          <ac:spMkLst>
            <pc:docMk/>
            <pc:sldMk cId="2396927571" sldId="257"/>
            <ac:spMk id="8" creationId="{F1E0D4A3-ECB8-4689-ABDB-9CE848CE83B9}"/>
          </ac:spMkLst>
        </pc:spChg>
        <pc:spChg chg="add del">
          <ac:chgData name="josé sánchez" userId="8132df1880fcb9f1" providerId="LiveId" clId="{E7E7F27F-84EF-4B4D-B874-0B7B0FB6C0CF}" dt="2018-10-10T20:22:46.830" v="1424" actId="26606"/>
          <ac:spMkLst>
            <pc:docMk/>
            <pc:sldMk cId="2396927571" sldId="257"/>
            <ac:spMk id="9" creationId="{B9D93730-8C7D-423D-9137-597B5FA65701}"/>
          </ac:spMkLst>
        </pc:spChg>
        <pc:spChg chg="add del">
          <ac:chgData name="josé sánchez" userId="8132df1880fcb9f1" providerId="LiveId" clId="{E7E7F27F-84EF-4B4D-B874-0B7B0FB6C0CF}" dt="2018-10-10T04:39:06.194" v="1418" actId="26606"/>
          <ac:spMkLst>
            <pc:docMk/>
            <pc:sldMk cId="2396927571" sldId="257"/>
            <ac:spMk id="10" creationId="{8854772B-9C8F-4037-89E0-3A45208AB395}"/>
          </ac:spMkLst>
        </pc:spChg>
        <pc:spChg chg="add del">
          <ac:chgData name="josé sánchez" userId="8132df1880fcb9f1" providerId="LiveId" clId="{E7E7F27F-84EF-4B4D-B874-0B7B0FB6C0CF}" dt="2018-10-10T20:22:50.934" v="1426" actId="26606"/>
          <ac:spMkLst>
            <pc:docMk/>
            <pc:sldMk cId="2396927571" sldId="257"/>
            <ac:spMk id="11" creationId="{B9D93730-8C7D-423D-9137-597B5FA65701}"/>
          </ac:spMkLst>
        </pc:spChg>
        <pc:spChg chg="add del">
          <ac:chgData name="josé sánchez" userId="8132df1880fcb9f1" providerId="LiveId" clId="{E7E7F27F-84EF-4B4D-B874-0B7B0FB6C0CF}" dt="2018-10-10T20:21:28.137" v="1421"/>
          <ac:spMkLst>
            <pc:docMk/>
            <pc:sldMk cId="2396927571" sldId="257"/>
            <ac:spMk id="12" creationId="{D6F07063-98C1-4852-B9CD-9CB5B58C97F3}"/>
          </ac:spMkLst>
        </pc:spChg>
        <pc:spChg chg="add del">
          <ac:chgData name="josé sánchez" userId="8132df1880fcb9f1" providerId="LiveId" clId="{E7E7F27F-84EF-4B4D-B874-0B7B0FB6C0CF}" dt="2018-10-10T20:21:28.137" v="1421"/>
          <ac:spMkLst>
            <pc:docMk/>
            <pc:sldMk cId="2396927571" sldId="257"/>
            <ac:spMk id="13" creationId="{3A814F8E-8E71-4DD8-9E90-A2886B0BE273}"/>
          </ac:spMkLst>
        </pc:spChg>
        <pc:spChg chg="add del">
          <ac:chgData name="josé sánchez" userId="8132df1880fcb9f1" providerId="LiveId" clId="{E7E7F27F-84EF-4B4D-B874-0B7B0FB6C0CF}" dt="2018-10-10T20:22:50.934" v="1426" actId="26606"/>
          <ac:spMkLst>
            <pc:docMk/>
            <pc:sldMk cId="2396927571" sldId="257"/>
            <ac:spMk id="14" creationId="{5109BC2F-9616-4D7D-9E98-57898009A828}"/>
          </ac:spMkLst>
        </pc:spChg>
        <pc:spChg chg="add del">
          <ac:chgData name="josé sánchez" userId="8132df1880fcb9f1" providerId="LiveId" clId="{E7E7F27F-84EF-4B4D-B874-0B7B0FB6C0CF}" dt="2018-10-10T20:22:50.934" v="1426" actId="26606"/>
          <ac:spMkLst>
            <pc:docMk/>
            <pc:sldMk cId="2396927571" sldId="257"/>
            <ac:spMk id="15" creationId="{B2B82547-2424-4E7A-A98B-75206EE73028}"/>
          </ac:spMkLst>
        </pc:spChg>
        <pc:spChg chg="add del">
          <ac:chgData name="josé sánchez" userId="8132df1880fcb9f1" providerId="LiveId" clId="{E7E7F27F-84EF-4B4D-B874-0B7B0FB6C0CF}" dt="2018-10-10T20:22:52.748" v="1428" actId="26606"/>
          <ac:spMkLst>
            <pc:docMk/>
            <pc:sldMk cId="2396927571" sldId="257"/>
            <ac:spMk id="17" creationId="{B9D93730-8C7D-423D-9137-597B5FA65701}"/>
          </ac:spMkLst>
        </pc:spChg>
        <pc:spChg chg="add del">
          <ac:chgData name="josé sánchez" userId="8132df1880fcb9f1" providerId="LiveId" clId="{E7E7F27F-84EF-4B4D-B874-0B7B0FB6C0CF}" dt="2018-10-10T20:22:52.748" v="1428" actId="26606"/>
          <ac:spMkLst>
            <pc:docMk/>
            <pc:sldMk cId="2396927571" sldId="257"/>
            <ac:spMk id="18" creationId="{A3322B77-FA16-4D4E-BAA6-811C61DB3E85}"/>
          </ac:spMkLst>
        </pc:spChg>
        <pc:spChg chg="add del">
          <ac:chgData name="josé sánchez" userId="8132df1880fcb9f1" providerId="LiveId" clId="{E7E7F27F-84EF-4B4D-B874-0B7B0FB6C0CF}" dt="2018-10-10T20:22:52.748" v="1428" actId="26606"/>
          <ac:spMkLst>
            <pc:docMk/>
            <pc:sldMk cId="2396927571" sldId="257"/>
            <ac:spMk id="19" creationId="{CA6EF34F-3BAD-4CD8-B05E-03BA773AE864}"/>
          </ac:spMkLst>
        </pc:spChg>
        <pc:spChg chg="add del">
          <ac:chgData name="josé sánchez" userId="8132df1880fcb9f1" providerId="LiveId" clId="{E7E7F27F-84EF-4B4D-B874-0B7B0FB6C0CF}" dt="2018-10-10T20:22:54.249" v="1430" actId="26606"/>
          <ac:spMkLst>
            <pc:docMk/>
            <pc:sldMk cId="2396927571" sldId="257"/>
            <ac:spMk id="21" creationId="{B9D93730-8C7D-423D-9137-597B5FA65701}"/>
          </ac:spMkLst>
        </pc:spChg>
        <pc:spChg chg="add del">
          <ac:chgData name="josé sánchez" userId="8132df1880fcb9f1" providerId="LiveId" clId="{E7E7F27F-84EF-4B4D-B874-0B7B0FB6C0CF}" dt="2018-10-10T20:22:54.249" v="1430" actId="26606"/>
          <ac:spMkLst>
            <pc:docMk/>
            <pc:sldMk cId="2396927571" sldId="257"/>
            <ac:spMk id="22" creationId="{D0D45553-91A4-480A-9577-0E0FC0D919B9}"/>
          </ac:spMkLst>
        </pc:spChg>
        <pc:spChg chg="add del">
          <ac:chgData name="josé sánchez" userId="8132df1880fcb9f1" providerId="LiveId" clId="{E7E7F27F-84EF-4B4D-B874-0B7B0FB6C0CF}" dt="2018-10-10T20:22:54.249" v="1430" actId="26606"/>
          <ac:spMkLst>
            <pc:docMk/>
            <pc:sldMk cId="2396927571" sldId="257"/>
            <ac:spMk id="23" creationId="{D240F8A8-FEA1-42C2-B259-27A9351279BD}"/>
          </ac:spMkLst>
        </pc:spChg>
        <pc:spChg chg="add del">
          <ac:chgData name="josé sánchez" userId="8132df1880fcb9f1" providerId="LiveId" clId="{E7E7F27F-84EF-4B4D-B874-0B7B0FB6C0CF}" dt="2018-10-10T20:24:04.982" v="1449" actId="26606"/>
          <ac:spMkLst>
            <pc:docMk/>
            <pc:sldMk cId="2396927571" sldId="257"/>
            <ac:spMk id="25" creationId="{B9D93730-8C7D-423D-9137-597B5FA65701}"/>
          </ac:spMkLst>
        </pc:spChg>
        <pc:spChg chg="add del">
          <ac:chgData name="josé sánchez" userId="8132df1880fcb9f1" providerId="LiveId" clId="{E7E7F27F-84EF-4B4D-B874-0B7B0FB6C0CF}" dt="2018-10-10T20:24:04.982" v="1449" actId="26606"/>
          <ac:spMkLst>
            <pc:docMk/>
            <pc:sldMk cId="2396927571" sldId="257"/>
            <ac:spMk id="26" creationId="{A3322B77-FA16-4D4E-BAA6-811C61DB3E85}"/>
          </ac:spMkLst>
        </pc:spChg>
        <pc:spChg chg="add del">
          <ac:chgData name="josé sánchez" userId="8132df1880fcb9f1" providerId="LiveId" clId="{E7E7F27F-84EF-4B4D-B874-0B7B0FB6C0CF}" dt="2018-10-10T20:24:04.982" v="1449" actId="26606"/>
          <ac:spMkLst>
            <pc:docMk/>
            <pc:sldMk cId="2396927571" sldId="257"/>
            <ac:spMk id="27" creationId="{CA6EF34F-3BAD-4CD8-B05E-03BA773AE864}"/>
          </ac:spMkLst>
        </pc:spChg>
        <pc:spChg chg="add del">
          <ac:chgData name="josé sánchez" userId="8132df1880fcb9f1" providerId="LiveId" clId="{E7E7F27F-84EF-4B4D-B874-0B7B0FB6C0CF}" dt="2018-10-10T20:24:04.873" v="1448" actId="26606"/>
          <ac:spMkLst>
            <pc:docMk/>
            <pc:sldMk cId="2396927571" sldId="257"/>
            <ac:spMk id="32" creationId="{B9D93730-8C7D-423D-9137-597B5FA65701}"/>
          </ac:spMkLst>
        </pc:spChg>
        <pc:spChg chg="add del">
          <ac:chgData name="josé sánchez" userId="8132df1880fcb9f1" providerId="LiveId" clId="{E7E7F27F-84EF-4B4D-B874-0B7B0FB6C0CF}" dt="2018-10-10T20:24:04.873" v="1448" actId="26606"/>
          <ac:spMkLst>
            <pc:docMk/>
            <pc:sldMk cId="2396927571" sldId="257"/>
            <ac:spMk id="34" creationId="{3A814F8E-8E71-4DD8-9E90-A2886B0BE273}"/>
          </ac:spMkLst>
        </pc:spChg>
        <pc:spChg chg="add del">
          <ac:chgData name="josé sánchez" userId="8132df1880fcb9f1" providerId="LiveId" clId="{E7E7F27F-84EF-4B4D-B874-0B7B0FB6C0CF}" dt="2018-10-10T20:24:04.873" v="1448" actId="26606"/>
          <ac:spMkLst>
            <pc:docMk/>
            <pc:sldMk cId="2396927571" sldId="257"/>
            <ac:spMk id="36" creationId="{D6F07063-98C1-4852-B9CD-9CB5B58C97F3}"/>
          </ac:spMkLst>
        </pc:spChg>
        <pc:spChg chg="add">
          <ac:chgData name="josé sánchez" userId="8132df1880fcb9f1" providerId="LiveId" clId="{E7E7F27F-84EF-4B4D-B874-0B7B0FB6C0CF}" dt="2018-10-10T20:24:04.982" v="1449" actId="26606"/>
          <ac:spMkLst>
            <pc:docMk/>
            <pc:sldMk cId="2396927571" sldId="257"/>
            <ac:spMk id="38" creationId="{B9D93730-8C7D-423D-9137-597B5FA65701}"/>
          </ac:spMkLst>
        </pc:spChg>
        <pc:spChg chg="add">
          <ac:chgData name="josé sánchez" userId="8132df1880fcb9f1" providerId="LiveId" clId="{E7E7F27F-84EF-4B4D-B874-0B7B0FB6C0CF}" dt="2018-10-10T20:24:04.982" v="1449" actId="26606"/>
          <ac:spMkLst>
            <pc:docMk/>
            <pc:sldMk cId="2396927571" sldId="257"/>
            <ac:spMk id="39" creationId="{056824CE-083D-4ED5-94A5-655345BBE75E}"/>
          </ac:spMkLst>
        </pc:spChg>
        <pc:spChg chg="add">
          <ac:chgData name="josé sánchez" userId="8132df1880fcb9f1" providerId="LiveId" clId="{E7E7F27F-84EF-4B4D-B874-0B7B0FB6C0CF}" dt="2018-10-10T20:24:04.982" v="1449" actId="26606"/>
          <ac:spMkLst>
            <pc:docMk/>
            <pc:sldMk cId="2396927571" sldId="257"/>
            <ac:spMk id="40" creationId="{0785D83B-2124-40CD-9E29-811BC2B7CE64}"/>
          </ac:spMkLst>
        </pc:spChg>
        <pc:graphicFrameChg chg="add mod modGraphic">
          <ac:chgData name="josé sánchez" userId="8132df1880fcb9f1" providerId="LiveId" clId="{E7E7F27F-84EF-4B4D-B874-0B7B0FB6C0CF}" dt="2018-10-10T20:24:04.982" v="1449" actId="26606"/>
          <ac:graphicFrameMkLst>
            <pc:docMk/>
            <pc:sldMk cId="2396927571" sldId="257"/>
            <ac:graphicFrameMk id="5" creationId="{76736C24-FCCC-487D-A9D7-3B908EFE7907}"/>
          </ac:graphicFrameMkLst>
        </pc:graphicFrameChg>
      </pc:sldChg>
      <pc:sldChg chg="addSp delSp modSp mod modTransition setBg">
        <pc:chgData name="josé sánchez" userId="8132df1880fcb9f1" providerId="LiveId" clId="{E7E7F27F-84EF-4B4D-B874-0B7B0FB6C0CF}" dt="2018-10-11T17:44:57.855" v="13571"/>
        <pc:sldMkLst>
          <pc:docMk/>
          <pc:sldMk cId="697391689" sldId="258"/>
        </pc:sldMkLst>
        <pc:spChg chg="mod">
          <ac:chgData name="josé sánchez" userId="8132df1880fcb9f1" providerId="LiveId" clId="{E7E7F27F-84EF-4B4D-B874-0B7B0FB6C0CF}" dt="2018-10-10T20:25:45.571" v="1463" actId="26606"/>
          <ac:spMkLst>
            <pc:docMk/>
            <pc:sldMk cId="697391689" sldId="258"/>
            <ac:spMk id="2" creationId="{F07A6179-6FA9-4C4B-A9BB-222D40B9457B}"/>
          </ac:spMkLst>
        </pc:spChg>
        <pc:spChg chg="del">
          <ac:chgData name="josé sánchez" userId="8132df1880fcb9f1" providerId="LiveId" clId="{E7E7F27F-84EF-4B4D-B874-0B7B0FB6C0CF}" dt="2018-10-10T20:25:45.571" v="1463" actId="26606"/>
          <ac:spMkLst>
            <pc:docMk/>
            <pc:sldMk cId="697391689" sldId="258"/>
            <ac:spMk id="3" creationId="{FBEF1B42-02FB-4166-9ADC-56F19D3FC9D6}"/>
          </ac:spMkLst>
        </pc:spChg>
        <pc:graphicFrameChg chg="add mod">
          <ac:chgData name="josé sánchez" userId="8132df1880fcb9f1" providerId="LiveId" clId="{E7E7F27F-84EF-4B4D-B874-0B7B0FB6C0CF}" dt="2018-10-10T20:28:38.766" v="1472"/>
          <ac:graphicFrameMkLst>
            <pc:docMk/>
            <pc:sldMk cId="697391689" sldId="258"/>
            <ac:graphicFrameMk id="5" creationId="{6A17F962-8E61-4F4A-9D5C-7DB8594449E0}"/>
          </ac:graphicFrameMkLst>
        </pc:graphicFrameChg>
      </pc:sldChg>
      <pc:sldChg chg="addSp modSp mod modTransition setBg">
        <pc:chgData name="josé sánchez" userId="8132df1880fcb9f1" providerId="LiveId" clId="{E7E7F27F-84EF-4B4D-B874-0B7B0FB6C0CF}" dt="2018-10-11T17:44:57.855" v="13571"/>
        <pc:sldMkLst>
          <pc:docMk/>
          <pc:sldMk cId="2820067437" sldId="259"/>
        </pc:sldMkLst>
        <pc:spChg chg="mod">
          <ac:chgData name="josé sánchez" userId="8132df1880fcb9f1" providerId="LiveId" clId="{E7E7F27F-84EF-4B4D-B874-0B7B0FB6C0CF}" dt="2018-10-10T20:29:04.871" v="1473" actId="26606"/>
          <ac:spMkLst>
            <pc:docMk/>
            <pc:sldMk cId="2820067437" sldId="259"/>
            <ac:spMk id="2" creationId="{987A8B29-9099-4541-9AF0-5588A8D7FAE6}"/>
          </ac:spMkLst>
        </pc:spChg>
        <pc:spChg chg="mod">
          <ac:chgData name="josé sánchez" userId="8132df1880fcb9f1" providerId="LiveId" clId="{E7E7F27F-84EF-4B4D-B874-0B7B0FB6C0CF}" dt="2018-10-10T20:29:04.871" v="1473" actId="26606"/>
          <ac:spMkLst>
            <pc:docMk/>
            <pc:sldMk cId="2820067437" sldId="259"/>
            <ac:spMk id="3" creationId="{22D50478-54F0-40E0-8790-7068B0987978}"/>
          </ac:spMkLst>
        </pc:spChg>
        <pc:spChg chg="add">
          <ac:chgData name="josé sánchez" userId="8132df1880fcb9f1" providerId="LiveId" clId="{E7E7F27F-84EF-4B4D-B874-0B7B0FB6C0CF}" dt="2018-10-10T20:29:04.871" v="1473" actId="26606"/>
          <ac:spMkLst>
            <pc:docMk/>
            <pc:sldMk cId="2820067437" sldId="259"/>
            <ac:spMk id="8" creationId="{F1E0D4A3-ECB8-4689-ABDB-9CE848CE83B9}"/>
          </ac:spMkLst>
        </pc:spChg>
        <pc:spChg chg="add">
          <ac:chgData name="josé sánchez" userId="8132df1880fcb9f1" providerId="LiveId" clId="{E7E7F27F-84EF-4B4D-B874-0B7B0FB6C0CF}" dt="2018-10-10T20:29:04.871" v="1473" actId="26606"/>
          <ac:spMkLst>
            <pc:docMk/>
            <pc:sldMk cId="2820067437" sldId="259"/>
            <ac:spMk id="10" creationId="{8854772B-9C8F-4037-89E0-3A45208AB395}"/>
          </ac:spMkLst>
        </pc:spChg>
      </pc:sldChg>
      <pc:sldChg chg="addSp modSp mod modTransition setBg">
        <pc:chgData name="josé sánchez" userId="8132df1880fcb9f1" providerId="LiveId" clId="{E7E7F27F-84EF-4B4D-B874-0B7B0FB6C0CF}" dt="2018-10-11T17:44:57.855" v="13571"/>
        <pc:sldMkLst>
          <pc:docMk/>
          <pc:sldMk cId="25679078" sldId="260"/>
        </pc:sldMkLst>
        <pc:spChg chg="mod">
          <ac:chgData name="josé sánchez" userId="8132df1880fcb9f1" providerId="LiveId" clId="{E7E7F27F-84EF-4B4D-B874-0B7B0FB6C0CF}" dt="2018-10-10T20:29:13.605" v="1474" actId="26606"/>
          <ac:spMkLst>
            <pc:docMk/>
            <pc:sldMk cId="25679078" sldId="260"/>
            <ac:spMk id="2" creationId="{0F31FC51-563F-4375-9D74-EE189AAAF677}"/>
          </ac:spMkLst>
        </pc:spChg>
        <pc:spChg chg="mod">
          <ac:chgData name="josé sánchez" userId="8132df1880fcb9f1" providerId="LiveId" clId="{E7E7F27F-84EF-4B4D-B874-0B7B0FB6C0CF}" dt="2018-10-10T20:29:13.605" v="1474" actId="26606"/>
          <ac:spMkLst>
            <pc:docMk/>
            <pc:sldMk cId="25679078" sldId="260"/>
            <ac:spMk id="3" creationId="{22AA6ABC-318C-4E98-BF3E-F65B7518E4FC}"/>
          </ac:spMkLst>
        </pc:spChg>
        <pc:spChg chg="add">
          <ac:chgData name="josé sánchez" userId="8132df1880fcb9f1" providerId="LiveId" clId="{E7E7F27F-84EF-4B4D-B874-0B7B0FB6C0CF}" dt="2018-10-10T20:29:13.605" v="1474" actId="26606"/>
          <ac:spMkLst>
            <pc:docMk/>
            <pc:sldMk cId="25679078" sldId="260"/>
            <ac:spMk id="8" creationId="{F1E0D4A3-ECB8-4689-ABDB-9CE848CE83B9}"/>
          </ac:spMkLst>
        </pc:spChg>
        <pc:spChg chg="add">
          <ac:chgData name="josé sánchez" userId="8132df1880fcb9f1" providerId="LiveId" clId="{E7E7F27F-84EF-4B4D-B874-0B7B0FB6C0CF}" dt="2018-10-10T20:29:13.605" v="1474" actId="26606"/>
          <ac:spMkLst>
            <pc:docMk/>
            <pc:sldMk cId="25679078" sldId="260"/>
            <ac:spMk id="10" creationId="{8854772B-9C8F-4037-89E0-3A45208AB395}"/>
          </ac:spMkLst>
        </pc:spChg>
      </pc:sldChg>
      <pc:sldChg chg="addSp delSp modSp mod modTransition setBg setClrOvrMap">
        <pc:chgData name="josé sánchez" userId="8132df1880fcb9f1" providerId="LiveId" clId="{E7E7F27F-84EF-4B4D-B874-0B7B0FB6C0CF}" dt="2018-10-11T17:44:57.855" v="13571"/>
        <pc:sldMkLst>
          <pc:docMk/>
          <pc:sldMk cId="296556138" sldId="262"/>
        </pc:sldMkLst>
        <pc:spChg chg="mod">
          <ac:chgData name="josé sánchez" userId="8132df1880fcb9f1" providerId="LiveId" clId="{E7E7F27F-84EF-4B4D-B874-0B7B0FB6C0CF}" dt="2018-10-10T20:33:13.487" v="1494" actId="26606"/>
          <ac:spMkLst>
            <pc:docMk/>
            <pc:sldMk cId="296556138" sldId="262"/>
            <ac:spMk id="2" creationId="{FAE8C77D-3A30-4341-8CD0-703DB32F5CD9}"/>
          </ac:spMkLst>
        </pc:spChg>
        <pc:spChg chg="add del">
          <ac:chgData name="josé sánchez" userId="8132df1880fcb9f1" providerId="LiveId" clId="{E7E7F27F-84EF-4B4D-B874-0B7B0FB6C0CF}" dt="2018-10-10T20:32:29.305" v="1487" actId="26606"/>
          <ac:spMkLst>
            <pc:docMk/>
            <pc:sldMk cId="296556138" sldId="262"/>
            <ac:spMk id="3" creationId="{FFF22576-4C57-4A52-A87B-1BD7E293EED4}"/>
          </ac:spMkLst>
        </pc:spChg>
        <pc:spChg chg="add del">
          <ac:chgData name="josé sánchez" userId="8132df1880fcb9f1" providerId="LiveId" clId="{E7E7F27F-84EF-4B4D-B874-0B7B0FB6C0CF}" dt="2018-10-10T20:32:29.239" v="1486" actId="26606"/>
          <ac:spMkLst>
            <pc:docMk/>
            <pc:sldMk cId="296556138" sldId="262"/>
            <ac:spMk id="10" creationId="{B2B82547-2424-4E7A-A98B-75206EE73028}"/>
          </ac:spMkLst>
        </pc:spChg>
        <pc:spChg chg="add del">
          <ac:chgData name="josé sánchez" userId="8132df1880fcb9f1" providerId="LiveId" clId="{E7E7F27F-84EF-4B4D-B874-0B7B0FB6C0CF}" dt="2018-10-10T20:32:29.239" v="1486" actId="26606"/>
          <ac:spMkLst>
            <pc:docMk/>
            <pc:sldMk cId="296556138" sldId="262"/>
            <ac:spMk id="12" creationId="{5109BC2F-9616-4D7D-9E98-57898009A828}"/>
          </ac:spMkLst>
        </pc:spChg>
        <pc:spChg chg="add del">
          <ac:chgData name="josé sánchez" userId="8132df1880fcb9f1" providerId="LiveId" clId="{E7E7F27F-84EF-4B4D-B874-0B7B0FB6C0CF}" dt="2018-10-10T20:33:13.487" v="1494" actId="26606"/>
          <ac:spMkLst>
            <pc:docMk/>
            <pc:sldMk cId="296556138" sldId="262"/>
            <ac:spMk id="14" creationId="{3A814F8E-8E71-4DD8-9E90-A2886B0BE273}"/>
          </ac:spMkLst>
        </pc:spChg>
        <pc:spChg chg="add del">
          <ac:chgData name="josé sánchez" userId="8132df1880fcb9f1" providerId="LiveId" clId="{E7E7F27F-84EF-4B4D-B874-0B7B0FB6C0CF}" dt="2018-10-10T20:33:13.487" v="1494" actId="26606"/>
          <ac:spMkLst>
            <pc:docMk/>
            <pc:sldMk cId="296556138" sldId="262"/>
            <ac:spMk id="15" creationId="{D6F07063-98C1-4852-B9CD-9CB5B58C97F3}"/>
          </ac:spMkLst>
        </pc:spChg>
        <pc:graphicFrameChg chg="add del">
          <ac:chgData name="josé sánchez" userId="8132df1880fcb9f1" providerId="LiveId" clId="{E7E7F27F-84EF-4B4D-B874-0B7B0FB6C0CF}" dt="2018-10-10T20:32:29.239" v="1486" actId="26606"/>
          <ac:graphicFrameMkLst>
            <pc:docMk/>
            <pc:sldMk cId="296556138" sldId="262"/>
            <ac:graphicFrameMk id="5" creationId="{94C1878B-126D-4889-B5AD-8026FD57A7A9}"/>
          </ac:graphicFrameMkLst>
        </pc:graphicFrameChg>
        <pc:graphicFrameChg chg="add mod modGraphic">
          <ac:chgData name="josé sánchez" userId="8132df1880fcb9f1" providerId="LiveId" clId="{E7E7F27F-84EF-4B4D-B874-0B7B0FB6C0CF}" dt="2018-10-10T20:33:13.487" v="1494" actId="26606"/>
          <ac:graphicFrameMkLst>
            <pc:docMk/>
            <pc:sldMk cId="296556138" sldId="262"/>
            <ac:graphicFrameMk id="16" creationId="{368825D1-9BD1-4334-8EAA-F34794658DC3}"/>
          </ac:graphicFrameMkLst>
        </pc:graphicFrameChg>
      </pc:sldChg>
      <pc:sldChg chg="modSp modTransition">
        <pc:chgData name="josé sánchez" userId="8132df1880fcb9f1" providerId="LiveId" clId="{E7E7F27F-84EF-4B4D-B874-0B7B0FB6C0CF}" dt="2018-10-11T17:44:57.855" v="13571"/>
        <pc:sldMkLst>
          <pc:docMk/>
          <pc:sldMk cId="3929118119" sldId="263"/>
        </pc:sldMkLst>
        <pc:spChg chg="mod">
          <ac:chgData name="josé sánchez" userId="8132df1880fcb9f1" providerId="LiveId" clId="{E7E7F27F-84EF-4B4D-B874-0B7B0FB6C0CF}" dt="2018-10-10T20:41:11.746" v="1604" actId="20577"/>
          <ac:spMkLst>
            <pc:docMk/>
            <pc:sldMk cId="3929118119" sldId="263"/>
            <ac:spMk id="2" creationId="{3957D6F0-4CEA-439E-BDDD-7D8EE785E4D2}"/>
          </ac:spMkLst>
        </pc:spChg>
        <pc:spChg chg="mod">
          <ac:chgData name="josé sánchez" userId="8132df1880fcb9f1" providerId="LiveId" clId="{E7E7F27F-84EF-4B4D-B874-0B7B0FB6C0CF}" dt="2018-10-10T20:34:09.926" v="1499" actId="27636"/>
          <ac:spMkLst>
            <pc:docMk/>
            <pc:sldMk cId="3929118119" sldId="263"/>
            <ac:spMk id="3" creationId="{06D84222-C81E-450B-83F3-D302A7E0D77A}"/>
          </ac:spMkLst>
        </pc:spChg>
      </pc:sldChg>
      <pc:sldChg chg="modTransition">
        <pc:chgData name="josé sánchez" userId="8132df1880fcb9f1" providerId="LiveId" clId="{E7E7F27F-84EF-4B4D-B874-0B7B0FB6C0CF}" dt="2018-10-11T17:44:57.855" v="13571"/>
        <pc:sldMkLst>
          <pc:docMk/>
          <pc:sldMk cId="2844406956" sldId="264"/>
        </pc:sldMkLst>
      </pc:sldChg>
      <pc:sldChg chg="addSp modSp mod modTransition setBg setClrOvrMap">
        <pc:chgData name="josé sánchez" userId="8132df1880fcb9f1" providerId="LiveId" clId="{E7E7F27F-84EF-4B4D-B874-0B7B0FB6C0CF}" dt="2018-10-11T17:44:57.855" v="13571"/>
        <pc:sldMkLst>
          <pc:docMk/>
          <pc:sldMk cId="1961727575" sldId="265"/>
        </pc:sldMkLst>
        <pc:spChg chg="mod">
          <ac:chgData name="josé sánchez" userId="8132df1880fcb9f1" providerId="LiveId" clId="{E7E7F27F-84EF-4B4D-B874-0B7B0FB6C0CF}" dt="2018-10-10T20:44:20.156" v="1643" actId="26606"/>
          <ac:spMkLst>
            <pc:docMk/>
            <pc:sldMk cId="1961727575" sldId="265"/>
            <ac:spMk id="2" creationId="{633DDC69-5890-4471-9E4C-B2D82F52BDF3}"/>
          </ac:spMkLst>
        </pc:spChg>
        <pc:spChg chg="mod">
          <ac:chgData name="josé sánchez" userId="8132df1880fcb9f1" providerId="LiveId" clId="{E7E7F27F-84EF-4B4D-B874-0B7B0FB6C0CF}" dt="2018-10-10T20:44:20.156" v="1643" actId="26606"/>
          <ac:spMkLst>
            <pc:docMk/>
            <pc:sldMk cId="1961727575" sldId="265"/>
            <ac:spMk id="3" creationId="{98048867-A424-4DCD-8C86-1B5C0757C401}"/>
          </ac:spMkLst>
        </pc:spChg>
        <pc:spChg chg="add">
          <ac:chgData name="josé sánchez" userId="8132df1880fcb9f1" providerId="LiveId" clId="{E7E7F27F-84EF-4B4D-B874-0B7B0FB6C0CF}" dt="2018-10-10T20:44:20.156" v="1643" actId="26606"/>
          <ac:spMkLst>
            <pc:docMk/>
            <pc:sldMk cId="1961727575" sldId="265"/>
            <ac:spMk id="9" creationId="{E2264E67-6F59-4D8D-8E5F-8245B0FEAE76}"/>
          </ac:spMkLst>
        </pc:spChg>
        <pc:spChg chg="add">
          <ac:chgData name="josé sánchez" userId="8132df1880fcb9f1" providerId="LiveId" clId="{E7E7F27F-84EF-4B4D-B874-0B7B0FB6C0CF}" dt="2018-10-10T20:44:20.156" v="1643" actId="26606"/>
          <ac:spMkLst>
            <pc:docMk/>
            <pc:sldMk cId="1961727575" sldId="265"/>
            <ac:spMk id="11" creationId="{158E1C6E-D299-4F5D-B15B-155EBF7F62FD}"/>
          </ac:spMkLst>
        </pc:spChg>
        <pc:picChg chg="add mod">
          <ac:chgData name="josé sánchez" userId="8132df1880fcb9f1" providerId="LiveId" clId="{E7E7F27F-84EF-4B4D-B874-0B7B0FB6C0CF}" dt="2018-10-10T20:44:20.156" v="1643" actId="26606"/>
          <ac:picMkLst>
            <pc:docMk/>
            <pc:sldMk cId="1961727575" sldId="265"/>
            <ac:picMk id="4" creationId="{3A888F1A-1FF9-47DB-9926-7F498D69303A}"/>
          </ac:picMkLst>
        </pc:picChg>
      </pc:sldChg>
      <pc:sldChg chg="addSp delSp modSp mod modTransition setBg setClrOvrMap">
        <pc:chgData name="josé sánchez" userId="8132df1880fcb9f1" providerId="LiveId" clId="{E7E7F27F-84EF-4B4D-B874-0B7B0FB6C0CF}" dt="2018-10-11T17:44:57.855" v="13571"/>
        <pc:sldMkLst>
          <pc:docMk/>
          <pc:sldMk cId="2014703659" sldId="266"/>
        </pc:sldMkLst>
        <pc:spChg chg="mod">
          <ac:chgData name="josé sánchez" userId="8132df1880fcb9f1" providerId="LiveId" clId="{E7E7F27F-84EF-4B4D-B874-0B7B0FB6C0CF}" dt="2018-10-10T20:46:11.420" v="1660" actId="26606"/>
          <ac:spMkLst>
            <pc:docMk/>
            <pc:sldMk cId="2014703659" sldId="266"/>
            <ac:spMk id="2" creationId="{19C35B15-A9A6-4562-A8DB-C5F4E8503B63}"/>
          </ac:spMkLst>
        </pc:spChg>
        <pc:spChg chg="add del mod">
          <ac:chgData name="josé sánchez" userId="8132df1880fcb9f1" providerId="LiveId" clId="{E7E7F27F-84EF-4B4D-B874-0B7B0FB6C0CF}" dt="2018-10-10T20:37:44.549" v="1502" actId="26606"/>
          <ac:spMkLst>
            <pc:docMk/>
            <pc:sldMk cId="2014703659" sldId="266"/>
            <ac:spMk id="3" creationId="{5050D16B-E787-4D92-84A9-DE2068B6AFA7}"/>
          </ac:spMkLst>
        </pc:spChg>
        <pc:spChg chg="add del">
          <ac:chgData name="josé sánchez" userId="8132df1880fcb9f1" providerId="LiveId" clId="{E7E7F27F-84EF-4B4D-B874-0B7B0FB6C0CF}" dt="2018-10-10T20:46:11.420" v="1660" actId="26606"/>
          <ac:spMkLst>
            <pc:docMk/>
            <pc:sldMk cId="2014703659" sldId="266"/>
            <ac:spMk id="8" creationId="{089A69AF-D57B-49B4-886C-D4A5DC194421}"/>
          </ac:spMkLst>
        </pc:spChg>
        <pc:spChg chg="add del">
          <ac:chgData name="josé sánchez" userId="8132df1880fcb9f1" providerId="LiveId" clId="{E7E7F27F-84EF-4B4D-B874-0B7B0FB6C0CF}" dt="2018-10-10T20:37:44.536" v="1501" actId="26606"/>
          <ac:spMkLst>
            <pc:docMk/>
            <pc:sldMk cId="2014703659" sldId="266"/>
            <ac:spMk id="10" creationId="{31095359-A3F5-45A1-BE39-3176384B498B}"/>
          </ac:spMkLst>
        </pc:spChg>
        <pc:spChg chg="add del">
          <ac:chgData name="josé sánchez" userId="8132df1880fcb9f1" providerId="LiveId" clId="{E7E7F27F-84EF-4B4D-B874-0B7B0FB6C0CF}" dt="2018-10-10T20:37:44.536" v="1501" actId="26606"/>
          <ac:spMkLst>
            <pc:docMk/>
            <pc:sldMk cId="2014703659" sldId="266"/>
            <ac:spMk id="12" creationId="{CCC3BF85-22AC-4EA9-BA3C-305A8B4F8953}"/>
          </ac:spMkLst>
        </pc:spChg>
        <pc:spChg chg="add del">
          <ac:chgData name="josé sánchez" userId="8132df1880fcb9f1" providerId="LiveId" clId="{E7E7F27F-84EF-4B4D-B874-0B7B0FB6C0CF}" dt="2018-10-10T20:46:11.420" v="1660" actId="26606"/>
          <ac:spMkLst>
            <pc:docMk/>
            <pc:sldMk cId="2014703659" sldId="266"/>
            <ac:spMk id="14" creationId="{CABDC08D-6093-4397-92D4-54D00E2BB1C2}"/>
          </ac:spMkLst>
        </pc:spChg>
        <pc:spChg chg="add del mod">
          <ac:chgData name="josé sánchez" userId="8132df1880fcb9f1" providerId="LiveId" clId="{E7E7F27F-84EF-4B4D-B874-0B7B0FB6C0CF}" dt="2018-10-10T20:46:11.420" v="1660" actId="26606"/>
          <ac:spMkLst>
            <pc:docMk/>
            <pc:sldMk cId="2014703659" sldId="266"/>
            <ac:spMk id="15" creationId="{5050D16B-E787-4D92-84A9-DE2068B6AFA7}"/>
          </ac:spMkLst>
        </pc:spChg>
        <pc:spChg chg="add del">
          <ac:chgData name="josé sánchez" userId="8132df1880fcb9f1" providerId="LiveId" clId="{E7E7F27F-84EF-4B4D-B874-0B7B0FB6C0CF}" dt="2018-10-10T20:46:11.373" v="1659" actId="26606"/>
          <ac:spMkLst>
            <pc:docMk/>
            <pc:sldMk cId="2014703659" sldId="266"/>
            <ac:spMk id="20" creationId="{089A69AF-D57B-49B4-886C-D4A5DC194421}"/>
          </ac:spMkLst>
        </pc:spChg>
        <pc:spChg chg="add del">
          <ac:chgData name="josé sánchez" userId="8132df1880fcb9f1" providerId="LiveId" clId="{E7E7F27F-84EF-4B4D-B874-0B7B0FB6C0CF}" dt="2018-10-10T20:46:11.373" v="1659" actId="26606"/>
          <ac:spMkLst>
            <pc:docMk/>
            <pc:sldMk cId="2014703659" sldId="266"/>
            <ac:spMk id="21" creationId="{CABDC08D-6093-4397-92D4-54D00E2BB1C2}"/>
          </ac:spMkLst>
        </pc:spChg>
        <pc:spChg chg="add del">
          <ac:chgData name="josé sánchez" userId="8132df1880fcb9f1" providerId="LiveId" clId="{E7E7F27F-84EF-4B4D-B874-0B7B0FB6C0CF}" dt="2018-10-10T20:45:41.843" v="1649" actId="26606"/>
          <ac:spMkLst>
            <pc:docMk/>
            <pc:sldMk cId="2014703659" sldId="266"/>
            <ac:spMk id="22" creationId="{B2B82547-2424-4E7A-A98B-75206EE73028}"/>
          </ac:spMkLst>
        </pc:spChg>
        <pc:spChg chg="add del">
          <ac:chgData name="josé sánchez" userId="8132df1880fcb9f1" providerId="LiveId" clId="{E7E7F27F-84EF-4B4D-B874-0B7B0FB6C0CF}" dt="2018-10-10T20:46:11.373" v="1659" actId="26606"/>
          <ac:spMkLst>
            <pc:docMk/>
            <pc:sldMk cId="2014703659" sldId="266"/>
            <ac:spMk id="23" creationId="{5050D16B-E787-4D92-84A9-DE2068B6AFA7}"/>
          </ac:spMkLst>
        </pc:spChg>
        <pc:spChg chg="add del">
          <ac:chgData name="josé sánchez" userId="8132df1880fcb9f1" providerId="LiveId" clId="{E7E7F27F-84EF-4B4D-B874-0B7B0FB6C0CF}" dt="2018-10-10T20:45:41.843" v="1649" actId="26606"/>
          <ac:spMkLst>
            <pc:docMk/>
            <pc:sldMk cId="2014703659" sldId="266"/>
            <ac:spMk id="24" creationId="{5109BC2F-9616-4D7D-9E98-57898009A828}"/>
          </ac:spMkLst>
        </pc:spChg>
        <pc:spChg chg="add">
          <ac:chgData name="josé sánchez" userId="8132df1880fcb9f1" providerId="LiveId" clId="{E7E7F27F-84EF-4B4D-B874-0B7B0FB6C0CF}" dt="2018-10-10T20:46:11.420" v="1660" actId="26606"/>
          <ac:spMkLst>
            <pc:docMk/>
            <pc:sldMk cId="2014703659" sldId="266"/>
            <ac:spMk id="25" creationId="{A3322B77-FA16-4D4E-BAA6-811C61DB3E85}"/>
          </ac:spMkLst>
        </pc:spChg>
        <pc:spChg chg="add">
          <ac:chgData name="josé sánchez" userId="8132df1880fcb9f1" providerId="LiveId" clId="{E7E7F27F-84EF-4B4D-B874-0B7B0FB6C0CF}" dt="2018-10-10T20:46:11.420" v="1660" actId="26606"/>
          <ac:spMkLst>
            <pc:docMk/>
            <pc:sldMk cId="2014703659" sldId="266"/>
            <ac:spMk id="26" creationId="{CA6EF34F-3BAD-4CD8-B05E-03BA773AE864}"/>
          </ac:spMkLst>
        </pc:spChg>
        <pc:graphicFrameChg chg="add del">
          <ac:chgData name="josé sánchez" userId="8132df1880fcb9f1" providerId="LiveId" clId="{E7E7F27F-84EF-4B4D-B874-0B7B0FB6C0CF}" dt="2018-10-10T20:37:44.536" v="1501" actId="26606"/>
          <ac:graphicFrameMkLst>
            <pc:docMk/>
            <pc:sldMk cId="2014703659" sldId="266"/>
            <ac:graphicFrameMk id="5" creationId="{E1791DB0-E67B-42EC-8CF7-2C8C2FE6DDB2}"/>
          </ac:graphicFrameMkLst>
        </pc:graphicFrameChg>
        <pc:graphicFrameChg chg="add del mod">
          <ac:chgData name="josé sánchez" userId="8132df1880fcb9f1" providerId="LiveId" clId="{E7E7F27F-84EF-4B4D-B874-0B7B0FB6C0CF}" dt="2018-10-10T20:45:41.843" v="1649" actId="26606"/>
          <ac:graphicFrameMkLst>
            <pc:docMk/>
            <pc:sldMk cId="2014703659" sldId="266"/>
            <ac:graphicFrameMk id="17" creationId="{23D8FB01-8471-4E8F-B767-02F00C0B29D7}"/>
          </ac:graphicFrameMkLst>
        </pc:graphicFrameChg>
        <pc:graphicFrameChg chg="add del">
          <ac:chgData name="josé sánchez" userId="8132df1880fcb9f1" providerId="LiveId" clId="{E7E7F27F-84EF-4B4D-B874-0B7B0FB6C0CF}" dt="2018-10-10T20:46:09.170" v="1657" actId="26606"/>
          <ac:graphicFrameMkLst>
            <pc:docMk/>
            <pc:sldMk cId="2014703659" sldId="266"/>
            <ac:graphicFrameMk id="18" creationId="{83324583-7105-4698-856C-BDE7A2C539D1}"/>
          </ac:graphicFrameMkLst>
        </pc:graphicFrameChg>
        <pc:graphicFrameChg chg="add">
          <ac:chgData name="josé sánchez" userId="8132df1880fcb9f1" providerId="LiveId" clId="{E7E7F27F-84EF-4B4D-B874-0B7B0FB6C0CF}" dt="2018-10-10T20:46:11.420" v="1660" actId="26606"/>
          <ac:graphicFrameMkLst>
            <pc:docMk/>
            <pc:sldMk cId="2014703659" sldId="266"/>
            <ac:graphicFrameMk id="27" creationId="{FDA6D713-BD35-466F-B22B-2F7B280321CC}"/>
          </ac:graphicFrameMkLst>
        </pc:graphicFrameChg>
      </pc:sldChg>
      <pc:sldChg chg="modTransition">
        <pc:chgData name="josé sánchez" userId="8132df1880fcb9f1" providerId="LiveId" clId="{E7E7F27F-84EF-4B4D-B874-0B7B0FB6C0CF}" dt="2018-10-11T17:44:57.855" v="13571"/>
        <pc:sldMkLst>
          <pc:docMk/>
          <pc:sldMk cId="3271248087" sldId="267"/>
        </pc:sldMkLst>
      </pc:sldChg>
      <pc:sldChg chg="addSp delSp modSp mod modTransition setBg setClrOvrMap delDesignElem">
        <pc:chgData name="josé sánchez" userId="8132df1880fcb9f1" providerId="LiveId" clId="{E7E7F27F-84EF-4B4D-B874-0B7B0FB6C0CF}" dt="2018-10-11T17:44:57.855" v="13571"/>
        <pc:sldMkLst>
          <pc:docMk/>
          <pc:sldMk cId="3868926780" sldId="268"/>
        </pc:sldMkLst>
        <pc:spChg chg="mod">
          <ac:chgData name="josé sánchez" userId="8132df1880fcb9f1" providerId="LiveId" clId="{E7E7F27F-84EF-4B4D-B874-0B7B0FB6C0CF}" dt="2018-10-10T20:50:22.295" v="1728" actId="26606"/>
          <ac:spMkLst>
            <pc:docMk/>
            <pc:sldMk cId="3868926780" sldId="268"/>
            <ac:spMk id="2" creationId="{B835BAF3-B8F9-4E49-97B5-0AF1582D974C}"/>
          </ac:spMkLst>
        </pc:spChg>
        <pc:spChg chg="add del mod">
          <ac:chgData name="josé sánchez" userId="8132df1880fcb9f1" providerId="LiveId" clId="{E7E7F27F-84EF-4B4D-B874-0B7B0FB6C0CF}" dt="2018-10-10T20:48:46.404" v="1715" actId="26606"/>
          <ac:spMkLst>
            <pc:docMk/>
            <pc:sldMk cId="3868926780" sldId="268"/>
            <ac:spMk id="3" creationId="{2E7A14FB-E429-41D8-862E-FC777C7B222D}"/>
          </ac:spMkLst>
        </pc:spChg>
        <pc:spChg chg="add del mod">
          <ac:chgData name="josé sánchez" userId="8132df1880fcb9f1" providerId="LiveId" clId="{E7E7F27F-84EF-4B4D-B874-0B7B0FB6C0CF}" dt="2018-10-10T20:47:48.053" v="1690"/>
          <ac:spMkLst>
            <pc:docMk/>
            <pc:sldMk cId="3868926780" sldId="268"/>
            <ac:spMk id="4" creationId="{A61D0367-A9D1-460C-855C-A7D20641EA1C}"/>
          </ac:spMkLst>
        </pc:spChg>
        <pc:spChg chg="add del mod">
          <ac:chgData name="josé sánchez" userId="8132df1880fcb9f1" providerId="LiveId" clId="{E7E7F27F-84EF-4B4D-B874-0B7B0FB6C0CF}" dt="2018-10-10T20:47:48.053" v="1690"/>
          <ac:spMkLst>
            <pc:docMk/>
            <pc:sldMk cId="3868926780" sldId="268"/>
            <ac:spMk id="6" creationId="{5426F816-3520-4E79-B7F8-42BEDAF06AE1}"/>
          </ac:spMkLst>
        </pc:spChg>
        <pc:spChg chg="add del mod">
          <ac:chgData name="josé sánchez" userId="8132df1880fcb9f1" providerId="LiveId" clId="{E7E7F27F-84EF-4B4D-B874-0B7B0FB6C0CF}" dt="2018-10-10T20:47:47.305" v="1689"/>
          <ac:spMkLst>
            <pc:docMk/>
            <pc:sldMk cId="3868926780" sldId="268"/>
            <ac:spMk id="7" creationId="{30A27B38-E855-4D45-BE19-4F2C3A901BFE}"/>
          </ac:spMkLst>
        </pc:spChg>
        <pc:spChg chg="add del mod">
          <ac:chgData name="josé sánchez" userId="8132df1880fcb9f1" providerId="LiveId" clId="{E7E7F27F-84EF-4B4D-B874-0B7B0FB6C0CF}" dt="2018-10-10T20:47:47.305" v="1689"/>
          <ac:spMkLst>
            <pc:docMk/>
            <pc:sldMk cId="3868926780" sldId="268"/>
            <ac:spMk id="8" creationId="{12C0BADA-7E12-4856-B2B7-EDEDF71434F6}"/>
          </ac:spMkLst>
        </pc:spChg>
        <pc:spChg chg="add del">
          <ac:chgData name="josé sánchez" userId="8132df1880fcb9f1" providerId="LiveId" clId="{E7E7F27F-84EF-4B4D-B874-0B7B0FB6C0CF}" dt="2018-10-10T20:48:46.391" v="1714" actId="26606"/>
          <ac:spMkLst>
            <pc:docMk/>
            <pc:sldMk cId="3868926780" sldId="268"/>
            <ac:spMk id="9" creationId="{3A814F8E-8E71-4DD8-9E90-A2886B0BE273}"/>
          </ac:spMkLst>
        </pc:spChg>
        <pc:spChg chg="add del">
          <ac:chgData name="josé sánchez" userId="8132df1880fcb9f1" providerId="LiveId" clId="{E7E7F27F-84EF-4B4D-B874-0B7B0FB6C0CF}" dt="2018-10-10T20:47:48.905" v="1691" actId="26606"/>
          <ac:spMkLst>
            <pc:docMk/>
            <pc:sldMk cId="3868926780" sldId="268"/>
            <ac:spMk id="10" creationId="{056824CE-083D-4ED5-94A5-655345BBE75E}"/>
          </ac:spMkLst>
        </pc:spChg>
        <pc:spChg chg="add del">
          <ac:chgData name="josé sánchez" userId="8132df1880fcb9f1" providerId="LiveId" clId="{E7E7F27F-84EF-4B4D-B874-0B7B0FB6C0CF}" dt="2018-10-10T20:48:46.391" v="1714" actId="26606"/>
          <ac:spMkLst>
            <pc:docMk/>
            <pc:sldMk cId="3868926780" sldId="268"/>
            <ac:spMk id="11" creationId="{D6F07063-98C1-4852-B9CD-9CB5B58C97F3}"/>
          </ac:spMkLst>
        </pc:spChg>
        <pc:spChg chg="add del">
          <ac:chgData name="josé sánchez" userId="8132df1880fcb9f1" providerId="LiveId" clId="{E7E7F27F-84EF-4B4D-B874-0B7B0FB6C0CF}" dt="2018-10-10T20:47:48.905" v="1691" actId="26606"/>
          <ac:spMkLst>
            <pc:docMk/>
            <pc:sldMk cId="3868926780" sldId="268"/>
            <ac:spMk id="12" creationId="{0785D83B-2124-40CD-9E29-811BC2B7CE64}"/>
          </ac:spMkLst>
        </pc:spChg>
        <pc:spChg chg="add del mod">
          <ac:chgData name="josé sánchez" userId="8132df1880fcb9f1" providerId="LiveId" clId="{E7E7F27F-84EF-4B4D-B874-0B7B0FB6C0CF}" dt="2018-10-10T20:49:00.736" v="1717"/>
          <ac:spMkLst>
            <pc:docMk/>
            <pc:sldMk cId="3868926780" sldId="268"/>
            <ac:spMk id="14" creationId="{C8F79387-9A7D-4178-A9EB-ECF8A872E830}"/>
          </ac:spMkLst>
        </pc:spChg>
        <pc:spChg chg="add del">
          <ac:chgData name="josé sánchez" userId="8132df1880fcb9f1" providerId="LiveId" clId="{E7E7F27F-84EF-4B4D-B874-0B7B0FB6C0CF}" dt="2018-10-10T20:49:00.736" v="1717"/>
          <ac:spMkLst>
            <pc:docMk/>
            <pc:sldMk cId="3868926780" sldId="268"/>
            <ac:spMk id="15" creationId="{089A69AF-D57B-49B4-886C-D4A5DC194421}"/>
          </ac:spMkLst>
        </pc:spChg>
        <pc:spChg chg="add del">
          <ac:chgData name="josé sánchez" userId="8132df1880fcb9f1" providerId="LiveId" clId="{E7E7F27F-84EF-4B4D-B874-0B7B0FB6C0CF}" dt="2018-10-10T20:49:00.736" v="1717"/>
          <ac:spMkLst>
            <pc:docMk/>
            <pc:sldMk cId="3868926780" sldId="268"/>
            <ac:spMk id="16" creationId="{68F2977E-E0AE-4EB4-A059-59E908EB862A}"/>
          </ac:spMkLst>
        </pc:spChg>
        <pc:spChg chg="add del">
          <ac:chgData name="josé sánchez" userId="8132df1880fcb9f1" providerId="LiveId" clId="{E7E7F27F-84EF-4B4D-B874-0B7B0FB6C0CF}" dt="2018-10-10T20:50:22.295" v="1728" actId="26606"/>
          <ac:spMkLst>
            <pc:docMk/>
            <pc:sldMk cId="3868926780" sldId="268"/>
            <ac:spMk id="17" creationId="{2E7A14FB-E429-41D8-862E-FC777C7B222D}"/>
          </ac:spMkLst>
        </pc:spChg>
        <pc:spChg chg="add del mod">
          <ac:chgData name="josé sánchez" userId="8132df1880fcb9f1" providerId="LiveId" clId="{E7E7F27F-84EF-4B4D-B874-0B7B0FB6C0CF}" dt="2018-10-10T20:49:00.736" v="1717"/>
          <ac:spMkLst>
            <pc:docMk/>
            <pc:sldMk cId="3868926780" sldId="268"/>
            <ac:spMk id="18" creationId="{3F3EEB4F-6BB8-496E-8727-24E030B4D9B1}"/>
          </ac:spMkLst>
        </pc:spChg>
        <pc:spChg chg="add del mod">
          <ac:chgData name="josé sánchez" userId="8132df1880fcb9f1" providerId="LiveId" clId="{E7E7F27F-84EF-4B4D-B874-0B7B0FB6C0CF}" dt="2018-10-10T20:50:12.158" v="1725"/>
          <ac:spMkLst>
            <pc:docMk/>
            <pc:sldMk cId="3868926780" sldId="268"/>
            <ac:spMk id="20" creationId="{0B30A887-D34C-40D9-A198-32335C3DAE04}"/>
          </ac:spMkLst>
        </pc:spChg>
        <pc:spChg chg="add del mod">
          <ac:chgData name="josé sánchez" userId="8132df1880fcb9f1" providerId="LiveId" clId="{E7E7F27F-84EF-4B4D-B874-0B7B0FB6C0CF}" dt="2018-10-10T20:50:12.158" v="1725"/>
          <ac:spMkLst>
            <pc:docMk/>
            <pc:sldMk cId="3868926780" sldId="268"/>
            <ac:spMk id="21" creationId="{346CF658-9C66-4D23-95D6-C8B12A04D805}"/>
          </ac:spMkLst>
        </pc:spChg>
        <pc:spChg chg="add del">
          <ac:chgData name="josé sánchez" userId="8132df1880fcb9f1" providerId="LiveId" clId="{E7E7F27F-84EF-4B4D-B874-0B7B0FB6C0CF}" dt="2018-10-10T20:50:11.422" v="1724" actId="26606"/>
          <ac:spMkLst>
            <pc:docMk/>
            <pc:sldMk cId="3868926780" sldId="268"/>
            <ac:spMk id="22" creationId="{3A814F8E-8E71-4DD8-9E90-A2886B0BE273}"/>
          </ac:spMkLst>
        </pc:spChg>
        <pc:spChg chg="add del">
          <ac:chgData name="josé sánchez" userId="8132df1880fcb9f1" providerId="LiveId" clId="{E7E7F27F-84EF-4B4D-B874-0B7B0FB6C0CF}" dt="2018-10-10T20:50:11.422" v="1724" actId="26606"/>
          <ac:spMkLst>
            <pc:docMk/>
            <pc:sldMk cId="3868926780" sldId="268"/>
            <ac:spMk id="23" creationId="{D6F07063-98C1-4852-B9CD-9CB5B58C97F3}"/>
          </ac:spMkLst>
        </pc:spChg>
        <pc:spChg chg="add del">
          <ac:chgData name="josé sánchez" userId="8132df1880fcb9f1" providerId="LiveId" clId="{E7E7F27F-84EF-4B4D-B874-0B7B0FB6C0CF}" dt="2018-10-10T20:50:13.119" v="1726" actId="26606"/>
          <ac:spMkLst>
            <pc:docMk/>
            <pc:sldMk cId="3868926780" sldId="268"/>
            <ac:spMk id="24" creationId="{056824CE-083D-4ED5-94A5-655345BBE75E}"/>
          </ac:spMkLst>
        </pc:spChg>
        <pc:spChg chg="add del">
          <ac:chgData name="josé sánchez" userId="8132df1880fcb9f1" providerId="LiveId" clId="{E7E7F27F-84EF-4B4D-B874-0B7B0FB6C0CF}" dt="2018-10-10T20:50:22.295" v="1728" actId="26606"/>
          <ac:spMkLst>
            <pc:docMk/>
            <pc:sldMk cId="3868926780" sldId="268"/>
            <ac:spMk id="25" creationId="{056824CE-083D-4ED5-94A5-655345BBE75E}"/>
          </ac:spMkLst>
        </pc:spChg>
        <pc:spChg chg="add del">
          <ac:chgData name="josé sánchez" userId="8132df1880fcb9f1" providerId="LiveId" clId="{E7E7F27F-84EF-4B4D-B874-0B7B0FB6C0CF}" dt="2018-10-10T20:50:13.119" v="1726" actId="26606"/>
          <ac:spMkLst>
            <pc:docMk/>
            <pc:sldMk cId="3868926780" sldId="268"/>
            <ac:spMk id="26" creationId="{0785D83B-2124-40CD-9E29-811BC2B7CE64}"/>
          </ac:spMkLst>
        </pc:spChg>
        <pc:spChg chg="add del">
          <ac:chgData name="josé sánchez" userId="8132df1880fcb9f1" providerId="LiveId" clId="{E7E7F27F-84EF-4B4D-B874-0B7B0FB6C0CF}" dt="2018-10-10T20:50:22.295" v="1728" actId="26606"/>
          <ac:spMkLst>
            <pc:docMk/>
            <pc:sldMk cId="3868926780" sldId="268"/>
            <ac:spMk id="27" creationId="{0785D83B-2124-40CD-9E29-811BC2B7CE64}"/>
          </ac:spMkLst>
        </pc:spChg>
        <pc:graphicFrameChg chg="add del">
          <ac:chgData name="josé sánchez" userId="8132df1880fcb9f1" providerId="LiveId" clId="{E7E7F27F-84EF-4B4D-B874-0B7B0FB6C0CF}" dt="2018-10-10T20:47:48.905" v="1691" actId="26606"/>
          <ac:graphicFrameMkLst>
            <pc:docMk/>
            <pc:sldMk cId="3868926780" sldId="268"/>
            <ac:graphicFrameMk id="5" creationId="{2D1A61BE-E7CE-4C7C-A28F-6A111871E5C4}"/>
          </ac:graphicFrameMkLst>
        </pc:graphicFrameChg>
        <pc:graphicFrameChg chg="add del">
          <ac:chgData name="josé sánchez" userId="8132df1880fcb9f1" providerId="LiveId" clId="{E7E7F27F-84EF-4B4D-B874-0B7B0FB6C0CF}" dt="2018-10-10T20:48:46.391" v="1714" actId="26606"/>
          <ac:graphicFrameMkLst>
            <pc:docMk/>
            <pc:sldMk cId="3868926780" sldId="268"/>
            <ac:graphicFrameMk id="13" creationId="{78F3F8CC-8F63-441B-AA90-7D7B7A2D1F13}"/>
          </ac:graphicFrameMkLst>
        </pc:graphicFrameChg>
        <pc:graphicFrameChg chg="add del mod modGraphic">
          <ac:chgData name="josé sánchez" userId="8132df1880fcb9f1" providerId="LiveId" clId="{E7E7F27F-84EF-4B4D-B874-0B7B0FB6C0CF}" dt="2018-10-10T20:50:13.119" v="1726" actId="26606"/>
          <ac:graphicFrameMkLst>
            <pc:docMk/>
            <pc:sldMk cId="3868926780" sldId="268"/>
            <ac:graphicFrameMk id="19" creationId="{801BF702-5808-4CA1-A9BF-029451A5E7A8}"/>
          </ac:graphicFrameMkLst>
        </pc:graphicFrameChg>
        <pc:graphicFrameChg chg="add del">
          <ac:chgData name="josé sánchez" userId="8132df1880fcb9f1" providerId="LiveId" clId="{E7E7F27F-84EF-4B4D-B874-0B7B0FB6C0CF}" dt="2018-10-10T20:50:22.295" v="1728" actId="26606"/>
          <ac:graphicFrameMkLst>
            <pc:docMk/>
            <pc:sldMk cId="3868926780" sldId="268"/>
            <ac:graphicFrameMk id="28" creationId="{A66996B7-49B0-4717-AC06-4361C9E7D9D3}"/>
          </ac:graphicFrameMkLst>
        </pc:graphicFrameChg>
      </pc:sldChg>
      <pc:sldChg chg="addSp delSp modSp mod modTransition setBg setClrOvrMap">
        <pc:chgData name="josé sánchez" userId="8132df1880fcb9f1" providerId="LiveId" clId="{E7E7F27F-84EF-4B4D-B874-0B7B0FB6C0CF}" dt="2018-10-11T17:44:57.855" v="13571"/>
        <pc:sldMkLst>
          <pc:docMk/>
          <pc:sldMk cId="3350886137" sldId="269"/>
        </pc:sldMkLst>
        <pc:spChg chg="mod">
          <ac:chgData name="josé sánchez" userId="8132df1880fcb9f1" providerId="LiveId" clId="{E7E7F27F-84EF-4B4D-B874-0B7B0FB6C0CF}" dt="2018-10-10T21:34:43.019" v="2009" actId="26606"/>
          <ac:spMkLst>
            <pc:docMk/>
            <pc:sldMk cId="3350886137" sldId="269"/>
            <ac:spMk id="2" creationId="{C68662D4-FF80-451F-9189-BA3365429A65}"/>
          </ac:spMkLst>
        </pc:spChg>
        <pc:spChg chg="add del mod">
          <ac:chgData name="josé sánchez" userId="8132df1880fcb9f1" providerId="LiveId" clId="{E7E7F27F-84EF-4B4D-B874-0B7B0FB6C0CF}" dt="2018-10-10T21:34:43.019" v="2009" actId="26606"/>
          <ac:spMkLst>
            <pc:docMk/>
            <pc:sldMk cId="3350886137" sldId="269"/>
            <ac:spMk id="3" creationId="{DD1F5E33-9068-4BD5-9C60-05C006BCB12A}"/>
          </ac:spMkLst>
        </pc:spChg>
        <pc:spChg chg="add">
          <ac:chgData name="josé sánchez" userId="8132df1880fcb9f1" providerId="LiveId" clId="{E7E7F27F-84EF-4B4D-B874-0B7B0FB6C0CF}" dt="2018-10-10T21:34:43.019" v="2009" actId="26606"/>
          <ac:spMkLst>
            <pc:docMk/>
            <pc:sldMk cId="3350886137" sldId="269"/>
            <ac:spMk id="6" creationId="{D0D45553-91A4-480A-9577-0E0FC0D919B9}"/>
          </ac:spMkLst>
        </pc:spChg>
        <pc:spChg chg="add">
          <ac:chgData name="josé sánchez" userId="8132df1880fcb9f1" providerId="LiveId" clId="{E7E7F27F-84EF-4B4D-B874-0B7B0FB6C0CF}" dt="2018-10-10T21:34:43.019" v="2009" actId="26606"/>
          <ac:spMkLst>
            <pc:docMk/>
            <pc:sldMk cId="3350886137" sldId="269"/>
            <ac:spMk id="7" creationId="{D240F8A8-FEA1-42C2-B259-27A9351279BD}"/>
          </ac:spMkLst>
        </pc:spChg>
        <pc:spChg chg="add del">
          <ac:chgData name="josé sánchez" userId="8132df1880fcb9f1" providerId="LiveId" clId="{E7E7F27F-84EF-4B4D-B874-0B7B0FB6C0CF}" dt="2018-10-10T21:32:05.545" v="2008" actId="26606"/>
          <ac:spMkLst>
            <pc:docMk/>
            <pc:sldMk cId="3350886137" sldId="269"/>
            <ac:spMk id="10" creationId="{056824CE-083D-4ED5-94A5-655345BBE75E}"/>
          </ac:spMkLst>
        </pc:spChg>
        <pc:spChg chg="add del">
          <ac:chgData name="josé sánchez" userId="8132df1880fcb9f1" providerId="LiveId" clId="{E7E7F27F-84EF-4B4D-B874-0B7B0FB6C0CF}" dt="2018-10-10T21:32:05.545" v="2008" actId="26606"/>
          <ac:spMkLst>
            <pc:docMk/>
            <pc:sldMk cId="3350886137" sldId="269"/>
            <ac:spMk id="12" creationId="{0785D83B-2124-40CD-9E29-811BC2B7CE64}"/>
          </ac:spMkLst>
        </pc:spChg>
        <pc:graphicFrameChg chg="add del">
          <ac:chgData name="josé sánchez" userId="8132df1880fcb9f1" providerId="LiveId" clId="{E7E7F27F-84EF-4B4D-B874-0B7B0FB6C0CF}" dt="2018-10-10T21:32:05.545" v="2008" actId="26606"/>
          <ac:graphicFrameMkLst>
            <pc:docMk/>
            <pc:sldMk cId="3350886137" sldId="269"/>
            <ac:graphicFrameMk id="5" creationId="{66A392A7-2CFF-47EF-87E3-516E64A6BBD2}"/>
          </ac:graphicFrameMkLst>
        </pc:graphicFrameChg>
        <pc:graphicFrameChg chg="add">
          <ac:chgData name="josé sánchez" userId="8132df1880fcb9f1" providerId="LiveId" clId="{E7E7F27F-84EF-4B4D-B874-0B7B0FB6C0CF}" dt="2018-10-10T21:34:43.019" v="2009" actId="26606"/>
          <ac:graphicFrameMkLst>
            <pc:docMk/>
            <pc:sldMk cId="3350886137" sldId="269"/>
            <ac:graphicFrameMk id="8" creationId="{9155C12B-F950-40CA-816D-92958305C925}"/>
          </ac:graphicFrameMkLst>
        </pc:graphicFrameChg>
      </pc:sldChg>
      <pc:sldChg chg="addSp delSp modSp mod modTransition setBg delDesignElem">
        <pc:chgData name="josé sánchez" userId="8132df1880fcb9f1" providerId="LiveId" clId="{E7E7F27F-84EF-4B4D-B874-0B7B0FB6C0CF}" dt="2018-10-11T17:44:57.855" v="13571"/>
        <pc:sldMkLst>
          <pc:docMk/>
          <pc:sldMk cId="3829931602" sldId="270"/>
        </pc:sldMkLst>
        <pc:spChg chg="mod">
          <ac:chgData name="josé sánchez" userId="8132df1880fcb9f1" providerId="LiveId" clId="{E7E7F27F-84EF-4B4D-B874-0B7B0FB6C0CF}" dt="2018-10-11T03:18:56.007" v="6651" actId="26606"/>
          <ac:spMkLst>
            <pc:docMk/>
            <pc:sldMk cId="3829931602" sldId="270"/>
            <ac:spMk id="2" creationId="{77AD96F2-58DC-4B4E-B592-A1C52509B6A3}"/>
          </ac:spMkLst>
        </pc:spChg>
        <pc:spChg chg="del">
          <ac:chgData name="josé sánchez" userId="8132df1880fcb9f1" providerId="LiveId" clId="{E7E7F27F-84EF-4B4D-B874-0B7B0FB6C0CF}" dt="2018-10-11T03:18:27.867" v="6645" actId="478"/>
          <ac:spMkLst>
            <pc:docMk/>
            <pc:sldMk cId="3829931602" sldId="270"/>
            <ac:spMk id="3" creationId="{5C6FF801-3B22-4C87-BC3C-A76A46755DC8}"/>
          </ac:spMkLst>
        </pc:spChg>
        <pc:spChg chg="add mod">
          <ac:chgData name="josé sánchez" userId="8132df1880fcb9f1" providerId="LiveId" clId="{E7E7F27F-84EF-4B4D-B874-0B7B0FB6C0CF}" dt="2018-10-11T03:23:13.710" v="7005" actId="403"/>
          <ac:spMkLst>
            <pc:docMk/>
            <pc:sldMk cId="3829931602" sldId="270"/>
            <ac:spMk id="4" creationId="{B044CE10-7EC5-4F42-9CDB-AD8A67E05F0E}"/>
          </ac:spMkLst>
        </pc:spChg>
        <pc:spChg chg="add del">
          <ac:chgData name="josé sánchez" userId="8132df1880fcb9f1" providerId="LiveId" clId="{E7E7F27F-84EF-4B4D-B874-0B7B0FB6C0CF}" dt="2018-10-11T03:18:55.992" v="6650" actId="26606"/>
          <ac:spMkLst>
            <pc:docMk/>
            <pc:sldMk cId="3829931602" sldId="270"/>
            <ac:spMk id="6" creationId="{8775F366-526C-4C42-8931-696FFE8AA517}"/>
          </ac:spMkLst>
        </pc:spChg>
        <pc:spChg chg="add del">
          <ac:chgData name="josé sánchez" userId="8132df1880fcb9f1" providerId="LiveId" clId="{E7E7F27F-84EF-4B4D-B874-0B7B0FB6C0CF}" dt="2018-10-11T03:18:53.325" v="6648"/>
          <ac:spMkLst>
            <pc:docMk/>
            <pc:sldMk cId="3829931602" sldId="270"/>
            <ac:spMk id="7" creationId="{8775F366-526C-4C42-8931-696FFE8AA517}"/>
          </ac:spMkLst>
        </pc:spChg>
        <pc:spChg chg="add del">
          <ac:chgData name="josé sánchez" userId="8132df1880fcb9f1" providerId="LiveId" clId="{E7E7F27F-84EF-4B4D-B874-0B7B0FB6C0CF}" dt="2018-10-11T03:18:55.992" v="6650" actId="26606"/>
          <ac:spMkLst>
            <pc:docMk/>
            <pc:sldMk cId="3829931602" sldId="270"/>
            <ac:spMk id="8" creationId="{21DCC7BA-3740-47E1-91B9-6269381397AE}"/>
          </ac:spMkLst>
        </pc:spChg>
        <pc:spChg chg="add del">
          <ac:chgData name="josé sánchez" userId="8132df1880fcb9f1" providerId="LiveId" clId="{E7E7F27F-84EF-4B4D-B874-0B7B0FB6C0CF}" dt="2018-10-11T03:18:53.325" v="6648"/>
          <ac:spMkLst>
            <pc:docMk/>
            <pc:sldMk cId="3829931602" sldId="270"/>
            <ac:spMk id="9" creationId="{209699A8-9F52-4C34-9606-370C555BC9A1}"/>
          </ac:spMkLst>
        </pc:spChg>
        <pc:spChg chg="add del">
          <ac:chgData name="josé sánchez" userId="8132df1880fcb9f1" providerId="LiveId" clId="{E7E7F27F-84EF-4B4D-B874-0B7B0FB6C0CF}" dt="2018-10-11T03:18:55.992" v="6650" actId="26606"/>
          <ac:spMkLst>
            <pc:docMk/>
            <pc:sldMk cId="3829931602" sldId="270"/>
            <ac:spMk id="13" creationId="{84CEFA49-6B2F-4FE6-B6AF-31D49E68C23B}"/>
          </ac:spMkLst>
        </pc:spChg>
        <pc:spChg chg="add">
          <ac:chgData name="josé sánchez" userId="8132df1880fcb9f1" providerId="LiveId" clId="{E7E7F27F-84EF-4B4D-B874-0B7B0FB6C0CF}" dt="2018-10-11T03:18:56.007" v="6651" actId="26606"/>
          <ac:spMkLst>
            <pc:docMk/>
            <pc:sldMk cId="3829931602" sldId="270"/>
            <ac:spMk id="15" creationId="{8775F366-526C-4C42-8931-696FFE8AA517}"/>
          </ac:spMkLst>
        </pc:spChg>
        <pc:spChg chg="add">
          <ac:chgData name="josé sánchez" userId="8132df1880fcb9f1" providerId="LiveId" clId="{E7E7F27F-84EF-4B4D-B874-0B7B0FB6C0CF}" dt="2018-10-11T03:18:56.007" v="6651" actId="26606"/>
          <ac:spMkLst>
            <pc:docMk/>
            <pc:sldMk cId="3829931602" sldId="270"/>
            <ac:spMk id="16" creationId="{209699A8-9F52-4C34-9606-370C555BC9A1}"/>
          </ac:spMkLst>
        </pc:spChg>
        <pc:cxnChg chg="add del">
          <ac:chgData name="josé sánchez" userId="8132df1880fcb9f1" providerId="LiveId" clId="{E7E7F27F-84EF-4B4D-B874-0B7B0FB6C0CF}" dt="2018-10-11T03:18:53.325" v="6648"/>
          <ac:cxnSpMkLst>
            <pc:docMk/>
            <pc:sldMk cId="3829931602" sldId="270"/>
            <ac:cxnSpMk id="11" creationId="{90CF8BA8-E7AA-4F97-9E4C-CD11742FA003}"/>
          </ac:cxnSpMkLst>
        </pc:cxnChg>
        <pc:cxnChg chg="add">
          <ac:chgData name="josé sánchez" userId="8132df1880fcb9f1" providerId="LiveId" clId="{E7E7F27F-84EF-4B4D-B874-0B7B0FB6C0CF}" dt="2018-10-11T03:18:56.007" v="6651" actId="26606"/>
          <ac:cxnSpMkLst>
            <pc:docMk/>
            <pc:sldMk cId="3829931602" sldId="270"/>
            <ac:cxnSpMk id="17" creationId="{90CF8BA8-E7AA-4F97-9E4C-CD11742FA003}"/>
          </ac:cxnSpMkLst>
        </pc:cxnChg>
      </pc:sldChg>
      <pc:sldChg chg="modSp ord modTransition">
        <pc:chgData name="josé sánchez" userId="8132df1880fcb9f1" providerId="LiveId" clId="{E7E7F27F-84EF-4B4D-B874-0B7B0FB6C0CF}" dt="2018-10-11T17:44:57.855" v="13571"/>
        <pc:sldMkLst>
          <pc:docMk/>
          <pc:sldMk cId="2160160208" sldId="271"/>
        </pc:sldMkLst>
        <pc:spChg chg="mod">
          <ac:chgData name="josé sánchez" userId="8132df1880fcb9f1" providerId="LiveId" clId="{E7E7F27F-84EF-4B4D-B874-0B7B0FB6C0CF}" dt="2018-10-11T03:19:22.258" v="6696" actId="20577"/>
          <ac:spMkLst>
            <pc:docMk/>
            <pc:sldMk cId="2160160208" sldId="271"/>
            <ac:spMk id="2" creationId="{F9508575-B2B5-4C72-9968-DC2979D99847}"/>
          </ac:spMkLst>
        </pc:spChg>
        <pc:spChg chg="mod">
          <ac:chgData name="josé sánchez" userId="8132df1880fcb9f1" providerId="LiveId" clId="{E7E7F27F-84EF-4B4D-B874-0B7B0FB6C0CF}" dt="2018-10-11T03:24:18.665" v="7027" actId="404"/>
          <ac:spMkLst>
            <pc:docMk/>
            <pc:sldMk cId="2160160208" sldId="271"/>
            <ac:spMk id="3" creationId="{5E19AD80-75C9-4673-B91F-8E3A1E74827F}"/>
          </ac:spMkLst>
        </pc:spChg>
      </pc:sldChg>
      <pc:sldChg chg="addSp modSp del mod setBg">
        <pc:chgData name="josé sánchez" userId="8132df1880fcb9f1" providerId="LiveId" clId="{E7E7F27F-84EF-4B4D-B874-0B7B0FB6C0CF}" dt="2018-10-11T03:21:25.305" v="6887" actId="2696"/>
        <pc:sldMkLst>
          <pc:docMk/>
          <pc:sldMk cId="2462966515" sldId="272"/>
        </pc:sldMkLst>
        <pc:spChg chg="mod">
          <ac:chgData name="josé sánchez" userId="8132df1880fcb9f1" providerId="LiveId" clId="{E7E7F27F-84EF-4B4D-B874-0B7B0FB6C0CF}" dt="2018-10-11T03:21:06.087" v="6882" actId="26606"/>
          <ac:spMkLst>
            <pc:docMk/>
            <pc:sldMk cId="2462966515" sldId="272"/>
            <ac:spMk id="2" creationId="{76858386-07BA-4095-8356-19FEEB39AEB9}"/>
          </ac:spMkLst>
        </pc:spChg>
        <pc:spChg chg="mod">
          <ac:chgData name="josé sánchez" userId="8132df1880fcb9f1" providerId="LiveId" clId="{E7E7F27F-84EF-4B4D-B874-0B7B0FB6C0CF}" dt="2018-10-11T03:21:06.087" v="6882" actId="26606"/>
          <ac:spMkLst>
            <pc:docMk/>
            <pc:sldMk cId="2462966515" sldId="272"/>
            <ac:spMk id="3" creationId="{3A614E61-1E2C-48E8-9AE0-DE47CC71E345}"/>
          </ac:spMkLst>
        </pc:spChg>
        <pc:spChg chg="add">
          <ac:chgData name="josé sánchez" userId="8132df1880fcb9f1" providerId="LiveId" clId="{E7E7F27F-84EF-4B4D-B874-0B7B0FB6C0CF}" dt="2018-10-11T03:21:06.087" v="6882" actId="26606"/>
          <ac:spMkLst>
            <pc:docMk/>
            <pc:sldMk cId="2462966515" sldId="272"/>
            <ac:spMk id="8" creationId="{35C44DBB-AD7C-4682-B258-6367305D207B}"/>
          </ac:spMkLst>
        </pc:spChg>
        <pc:cxnChg chg="add">
          <ac:chgData name="josé sánchez" userId="8132df1880fcb9f1" providerId="LiveId" clId="{E7E7F27F-84EF-4B4D-B874-0B7B0FB6C0CF}" dt="2018-10-11T03:21:06.087" v="6882" actId="26606"/>
          <ac:cxnSpMkLst>
            <pc:docMk/>
            <pc:sldMk cId="2462966515" sldId="272"/>
            <ac:cxnSpMk id="10" creationId="{A1CED323-FAF0-4E0B-8717-FC1F468A28FE}"/>
          </ac:cxnSpMkLst>
        </pc:cxnChg>
      </pc:sldChg>
      <pc:sldChg chg="del">
        <pc:chgData name="josé sánchez" userId="8132df1880fcb9f1" providerId="LiveId" clId="{E7E7F27F-84EF-4B4D-B874-0B7B0FB6C0CF}" dt="2018-10-11T03:21:36.277" v="6893" actId="2696"/>
        <pc:sldMkLst>
          <pc:docMk/>
          <pc:sldMk cId="1348583042" sldId="273"/>
        </pc:sldMkLst>
      </pc:sldChg>
      <pc:sldChg chg="del">
        <pc:chgData name="josé sánchez" userId="8132df1880fcb9f1" providerId="LiveId" clId="{E7E7F27F-84EF-4B4D-B874-0B7B0FB6C0CF}" dt="2018-10-11T03:21:37.718" v="6894" actId="2696"/>
        <pc:sldMkLst>
          <pc:docMk/>
          <pc:sldMk cId="1835844616" sldId="274"/>
        </pc:sldMkLst>
      </pc:sldChg>
      <pc:sldChg chg="del">
        <pc:chgData name="josé sánchez" userId="8132df1880fcb9f1" providerId="LiveId" clId="{E7E7F27F-84EF-4B4D-B874-0B7B0FB6C0CF}" dt="2018-10-11T03:21:38.442" v="6895" actId="2696"/>
        <pc:sldMkLst>
          <pc:docMk/>
          <pc:sldMk cId="2890481643" sldId="275"/>
        </pc:sldMkLst>
      </pc:sldChg>
      <pc:sldChg chg="addSp modSp mod modTransition setBg">
        <pc:chgData name="josé sánchez" userId="8132df1880fcb9f1" providerId="LiveId" clId="{E7E7F27F-84EF-4B4D-B874-0B7B0FB6C0CF}" dt="2018-10-11T17:44:57.855" v="13571"/>
        <pc:sldMkLst>
          <pc:docMk/>
          <pc:sldMk cId="4035625340" sldId="276"/>
        </pc:sldMkLst>
        <pc:spChg chg="mod">
          <ac:chgData name="josé sánchez" userId="8132df1880fcb9f1" providerId="LiveId" clId="{E7E7F27F-84EF-4B4D-B874-0B7B0FB6C0CF}" dt="2018-10-10T20:30:08.744" v="1477" actId="20577"/>
          <ac:spMkLst>
            <pc:docMk/>
            <pc:sldMk cId="4035625340" sldId="276"/>
            <ac:spMk id="2" creationId="{A6C146EF-5C07-4FB0-9357-CF9685C4553D}"/>
          </ac:spMkLst>
        </pc:spChg>
        <pc:spChg chg="mod">
          <ac:chgData name="josé sánchez" userId="8132df1880fcb9f1" providerId="LiveId" clId="{E7E7F27F-84EF-4B4D-B874-0B7B0FB6C0CF}" dt="2018-10-10T20:30:28.612" v="1482" actId="14100"/>
          <ac:spMkLst>
            <pc:docMk/>
            <pc:sldMk cId="4035625340" sldId="276"/>
            <ac:spMk id="3" creationId="{7DD7109E-BCB0-4FCC-859A-AA4A733D48CC}"/>
          </ac:spMkLst>
        </pc:spChg>
        <pc:spChg chg="add">
          <ac:chgData name="josé sánchez" userId="8132df1880fcb9f1" providerId="LiveId" clId="{E7E7F27F-84EF-4B4D-B874-0B7B0FB6C0CF}" dt="2018-10-10T20:30:03.810" v="1475" actId="26606"/>
          <ac:spMkLst>
            <pc:docMk/>
            <pc:sldMk cId="4035625340" sldId="276"/>
            <ac:spMk id="8" creationId="{B9317381-A800-4397-B01D-FCE2E4450B86}"/>
          </ac:spMkLst>
        </pc:spChg>
        <pc:spChg chg="add">
          <ac:chgData name="josé sánchez" userId="8132df1880fcb9f1" providerId="LiveId" clId="{E7E7F27F-84EF-4B4D-B874-0B7B0FB6C0CF}" dt="2018-10-10T20:30:03.810" v="1475" actId="26606"/>
          <ac:spMkLst>
            <pc:docMk/>
            <pc:sldMk cId="4035625340" sldId="276"/>
            <ac:spMk id="10" creationId="{B2437663-CF21-48CD-B0CA-FEA2E2D7A37F}"/>
          </ac:spMkLst>
        </pc:spChg>
      </pc:sldChg>
      <pc:sldChg chg="addSp delSp modSp mod modTransition setBg setClrOvrMap">
        <pc:chgData name="josé sánchez" userId="8132df1880fcb9f1" providerId="LiveId" clId="{E7E7F27F-84EF-4B4D-B874-0B7B0FB6C0CF}" dt="2018-10-11T17:44:57.855" v="13571"/>
        <pc:sldMkLst>
          <pc:docMk/>
          <pc:sldMk cId="1490044218" sldId="277"/>
        </pc:sldMkLst>
        <pc:spChg chg="mod">
          <ac:chgData name="josé sánchez" userId="8132df1880fcb9f1" providerId="LiveId" clId="{E7E7F27F-84EF-4B4D-B874-0B7B0FB6C0CF}" dt="2018-10-10T21:02:23.895" v="1891" actId="26606"/>
          <ac:spMkLst>
            <pc:docMk/>
            <pc:sldMk cId="1490044218" sldId="277"/>
            <ac:spMk id="2" creationId="{3B69CC29-7103-4ABD-938D-F01858F465FA}"/>
          </ac:spMkLst>
        </pc:spChg>
        <pc:spChg chg="add del mod">
          <ac:chgData name="josé sánchez" userId="8132df1880fcb9f1" providerId="LiveId" clId="{E7E7F27F-84EF-4B4D-B874-0B7B0FB6C0CF}" dt="2018-10-10T21:01:42.998" v="1885" actId="26606"/>
          <ac:spMkLst>
            <pc:docMk/>
            <pc:sldMk cId="1490044218" sldId="277"/>
            <ac:spMk id="3" creationId="{6758EF0D-849E-45B4-B059-F14771FCCD11}"/>
          </ac:spMkLst>
        </pc:spChg>
        <pc:spChg chg="add del mod">
          <ac:chgData name="josé sánchez" userId="8132df1880fcb9f1" providerId="LiveId" clId="{E7E7F27F-84EF-4B4D-B874-0B7B0FB6C0CF}" dt="2018-10-10T21:02:00.530" v="1886"/>
          <ac:spMkLst>
            <pc:docMk/>
            <pc:sldMk cId="1490044218" sldId="277"/>
            <ac:spMk id="4" creationId="{159B362F-FF67-42E4-9D28-C698B78B0572}"/>
          </ac:spMkLst>
        </pc:spChg>
        <pc:spChg chg="add del mod">
          <ac:chgData name="josé sánchez" userId="8132df1880fcb9f1" providerId="LiveId" clId="{E7E7F27F-84EF-4B4D-B874-0B7B0FB6C0CF}" dt="2018-10-10T21:02:00.530" v="1886"/>
          <ac:spMkLst>
            <pc:docMk/>
            <pc:sldMk cId="1490044218" sldId="277"/>
            <ac:spMk id="7" creationId="{47FDD791-6BAC-4144-A869-47A729814155}"/>
          </ac:spMkLst>
        </pc:spChg>
        <pc:spChg chg="add del">
          <ac:chgData name="josé sánchez" userId="8132df1880fcb9f1" providerId="LiveId" clId="{E7E7F27F-84EF-4B4D-B874-0B7B0FB6C0CF}" dt="2018-10-10T21:02:23.767" v="1890" actId="26606"/>
          <ac:spMkLst>
            <pc:docMk/>
            <pc:sldMk cId="1490044218" sldId="277"/>
            <ac:spMk id="11" creationId="{056824CE-083D-4ED5-94A5-655345BBE75E}"/>
          </ac:spMkLst>
        </pc:spChg>
        <pc:spChg chg="add del">
          <ac:chgData name="josé sánchez" userId="8132df1880fcb9f1" providerId="LiveId" clId="{E7E7F27F-84EF-4B4D-B874-0B7B0FB6C0CF}" dt="2018-10-10T21:02:23.767" v="1890" actId="26606"/>
          <ac:spMkLst>
            <pc:docMk/>
            <pc:sldMk cId="1490044218" sldId="277"/>
            <ac:spMk id="13" creationId="{0785D83B-2124-40CD-9E29-811BC2B7CE64}"/>
          </ac:spMkLst>
        </pc:spChg>
        <pc:graphicFrameChg chg="add del">
          <ac:chgData name="josé sánchez" userId="8132df1880fcb9f1" providerId="LiveId" clId="{E7E7F27F-84EF-4B4D-B874-0B7B0FB6C0CF}" dt="2018-10-10T20:30:56.932" v="1484" actId="26606"/>
          <ac:graphicFrameMkLst>
            <pc:docMk/>
            <pc:sldMk cId="1490044218" sldId="277"/>
            <ac:graphicFrameMk id="5" creationId="{9D434963-F584-477D-9628-53AF36BE8DA9}"/>
          </ac:graphicFrameMkLst>
        </pc:graphicFrameChg>
        <pc:graphicFrameChg chg="add mod modGraphic">
          <ac:chgData name="josé sánchez" userId="8132df1880fcb9f1" providerId="LiveId" clId="{E7E7F27F-84EF-4B4D-B874-0B7B0FB6C0CF}" dt="2018-10-10T21:02:59.274" v="1924" actId="5793"/>
          <ac:graphicFrameMkLst>
            <pc:docMk/>
            <pc:sldMk cId="1490044218" sldId="277"/>
            <ac:graphicFrameMk id="6" creationId="{134F08A0-907F-4BAF-B818-F1A7EE0C2847}"/>
          </ac:graphicFrameMkLst>
        </pc:graphicFrameChg>
      </pc:sldChg>
      <pc:sldChg chg="addSp delSp modSp add mod modTransition setBg setClrOvrMap">
        <pc:chgData name="josé sánchez" userId="8132df1880fcb9f1" providerId="LiveId" clId="{E7E7F27F-84EF-4B4D-B874-0B7B0FB6C0CF}" dt="2018-10-11T17:44:57.855" v="13571"/>
        <pc:sldMkLst>
          <pc:docMk/>
          <pc:sldMk cId="1571299919" sldId="278"/>
        </pc:sldMkLst>
        <pc:spChg chg="mod">
          <ac:chgData name="josé sánchez" userId="8132df1880fcb9f1" providerId="LiveId" clId="{E7E7F27F-84EF-4B4D-B874-0B7B0FB6C0CF}" dt="2018-10-10T20:50:35.558" v="1737" actId="20577"/>
          <ac:spMkLst>
            <pc:docMk/>
            <pc:sldMk cId="1571299919" sldId="278"/>
            <ac:spMk id="2" creationId="{F9BE9C93-D31C-4F1A-943A-18E0367D1597}"/>
          </ac:spMkLst>
        </pc:spChg>
        <pc:spChg chg="mod ord">
          <ac:chgData name="josé sánchez" userId="8132df1880fcb9f1" providerId="LiveId" clId="{E7E7F27F-84EF-4B4D-B874-0B7B0FB6C0CF}" dt="2018-10-10T20:50:53.917" v="1749" actId="14"/>
          <ac:spMkLst>
            <pc:docMk/>
            <pc:sldMk cId="1571299919" sldId="278"/>
            <ac:spMk id="3" creationId="{89E14400-A2FD-410B-A859-703769310E4B}"/>
          </ac:spMkLst>
        </pc:spChg>
        <pc:spChg chg="add del">
          <ac:chgData name="josé sánchez" userId="8132df1880fcb9f1" providerId="LiveId" clId="{E7E7F27F-84EF-4B4D-B874-0B7B0FB6C0CF}" dt="2018-10-10T04:34:45.867" v="1232" actId="26606"/>
          <ac:spMkLst>
            <pc:docMk/>
            <pc:sldMk cId="1571299919" sldId="278"/>
            <ac:spMk id="9" creationId="{E2264E67-6F59-4D8D-8E5F-8245B0FEAE76}"/>
          </ac:spMkLst>
        </pc:spChg>
        <pc:spChg chg="add del">
          <ac:chgData name="josé sánchez" userId="8132df1880fcb9f1" providerId="LiveId" clId="{E7E7F27F-84EF-4B4D-B874-0B7B0FB6C0CF}" dt="2018-10-10T04:34:45.867" v="1232" actId="26606"/>
          <ac:spMkLst>
            <pc:docMk/>
            <pc:sldMk cId="1571299919" sldId="278"/>
            <ac:spMk id="11" creationId="{158E1C6E-D299-4F5D-B15B-155EBF7F62FD}"/>
          </ac:spMkLst>
        </pc:spChg>
        <pc:spChg chg="add del">
          <ac:chgData name="josé sánchez" userId="8132df1880fcb9f1" providerId="LiveId" clId="{E7E7F27F-84EF-4B4D-B874-0B7B0FB6C0CF}" dt="2018-10-10T04:34:53.012" v="1234" actId="26606"/>
          <ac:spMkLst>
            <pc:docMk/>
            <pc:sldMk cId="1571299919" sldId="278"/>
            <ac:spMk id="13" creationId="{FD056B7E-FBD7-4858-966D-9C4DEDA7EF3C}"/>
          </ac:spMkLst>
        </pc:spChg>
        <pc:spChg chg="add del">
          <ac:chgData name="josé sánchez" userId="8132df1880fcb9f1" providerId="LiveId" clId="{E7E7F27F-84EF-4B4D-B874-0B7B0FB6C0CF}" dt="2018-10-10T04:34:53.012" v="1234" actId="26606"/>
          <ac:spMkLst>
            <pc:docMk/>
            <pc:sldMk cId="1571299919" sldId="278"/>
            <ac:spMk id="14" creationId="{A5BA3AE5-0FB8-4948-A421-5CEE1A5E8A61}"/>
          </ac:spMkLst>
        </pc:spChg>
        <pc:spChg chg="add del">
          <ac:chgData name="josé sánchez" userId="8132df1880fcb9f1" providerId="LiveId" clId="{E7E7F27F-84EF-4B4D-B874-0B7B0FB6C0CF}" dt="2018-10-10T04:34:53.012" v="1234" actId="26606"/>
          <ac:spMkLst>
            <pc:docMk/>
            <pc:sldMk cId="1571299919" sldId="278"/>
            <ac:spMk id="15" creationId="{615FFFBF-F0D2-4BB8-BB9E-3ADC47E3B69A}"/>
          </ac:spMkLst>
        </pc:spChg>
        <pc:spChg chg="add del">
          <ac:chgData name="josé sánchez" userId="8132df1880fcb9f1" providerId="LiveId" clId="{E7E7F27F-84EF-4B4D-B874-0B7B0FB6C0CF}" dt="2018-10-10T04:34:58.827" v="1236" actId="26606"/>
          <ac:spMkLst>
            <pc:docMk/>
            <pc:sldMk cId="1571299919" sldId="278"/>
            <ac:spMk id="17" creationId="{A416E3E5-5186-46A4-AFBD-337387D3163D}"/>
          </ac:spMkLst>
        </pc:spChg>
        <pc:spChg chg="add del">
          <ac:chgData name="josé sánchez" userId="8132df1880fcb9f1" providerId="LiveId" clId="{E7E7F27F-84EF-4B4D-B874-0B7B0FB6C0CF}" dt="2018-10-10T04:34:58.827" v="1236" actId="26606"/>
          <ac:spMkLst>
            <pc:docMk/>
            <pc:sldMk cId="1571299919" sldId="278"/>
            <ac:spMk id="18" creationId="{7B8FAACC-353E-4F84-BA62-A5514185D9A9}"/>
          </ac:spMkLst>
        </pc:spChg>
        <pc:picChg chg="add del mod">
          <ac:chgData name="josé sánchez" userId="8132df1880fcb9f1" providerId="LiveId" clId="{E7E7F27F-84EF-4B4D-B874-0B7B0FB6C0CF}" dt="2018-10-10T04:35:00.282" v="1238"/>
          <ac:picMkLst>
            <pc:docMk/>
            <pc:sldMk cId="1571299919" sldId="278"/>
            <ac:picMk id="4" creationId="{DC256B31-D1CB-469F-8991-794846377BC4}"/>
          </ac:picMkLst>
        </pc:picChg>
        <pc:picChg chg="add del">
          <ac:chgData name="josé sánchez" userId="8132df1880fcb9f1" providerId="LiveId" clId="{E7E7F27F-84EF-4B4D-B874-0B7B0FB6C0CF}" dt="2018-10-10T04:35:58.455" v="1246" actId="478"/>
          <ac:picMkLst>
            <pc:docMk/>
            <pc:sldMk cId="1571299919" sldId="278"/>
            <ac:picMk id="5" creationId="{AF5DE400-4855-47DD-AF29-F5A248E7AA19}"/>
          </ac:picMkLst>
        </pc:picChg>
      </pc:sldChg>
      <pc:sldChg chg="addSp modSp add mod modTransition setBg setClrOvrMap">
        <pc:chgData name="josé sánchez" userId="8132df1880fcb9f1" providerId="LiveId" clId="{E7E7F27F-84EF-4B4D-B874-0B7B0FB6C0CF}" dt="2018-10-11T17:44:57.855" v="13571"/>
        <pc:sldMkLst>
          <pc:docMk/>
          <pc:sldMk cId="485008165" sldId="279"/>
        </pc:sldMkLst>
        <pc:spChg chg="mod">
          <ac:chgData name="josé sánchez" userId="8132df1880fcb9f1" providerId="LiveId" clId="{E7E7F27F-84EF-4B4D-B874-0B7B0FB6C0CF}" dt="2018-10-10T20:52:35.575" v="1766" actId="1076"/>
          <ac:spMkLst>
            <pc:docMk/>
            <pc:sldMk cId="485008165" sldId="279"/>
            <ac:spMk id="2" creationId="{2EF75715-16F3-4084-8D8F-B9CF790F4824}"/>
          </ac:spMkLst>
        </pc:spChg>
        <pc:spChg chg="mod">
          <ac:chgData name="josé sánchez" userId="8132df1880fcb9f1" providerId="LiveId" clId="{E7E7F27F-84EF-4B4D-B874-0B7B0FB6C0CF}" dt="2018-10-10T20:52:43.849" v="1768" actId="1076"/>
          <ac:spMkLst>
            <pc:docMk/>
            <pc:sldMk cId="485008165" sldId="279"/>
            <ac:spMk id="3" creationId="{872C04B2-749B-43B2-A7F8-B8AEF9497438}"/>
          </ac:spMkLst>
        </pc:spChg>
        <pc:spChg chg="add">
          <ac:chgData name="josé sánchez" userId="8132df1880fcb9f1" providerId="LiveId" clId="{E7E7F27F-84EF-4B4D-B874-0B7B0FB6C0CF}" dt="2018-10-10T04:37:32.249" v="1412" actId="26606"/>
          <ac:spMkLst>
            <pc:docMk/>
            <pc:sldMk cId="485008165" sldId="279"/>
            <ac:spMk id="9" creationId="{E2264E67-6F59-4D8D-8E5F-8245B0FEAE76}"/>
          </ac:spMkLst>
        </pc:spChg>
        <pc:spChg chg="add">
          <ac:chgData name="josé sánchez" userId="8132df1880fcb9f1" providerId="LiveId" clId="{E7E7F27F-84EF-4B4D-B874-0B7B0FB6C0CF}" dt="2018-10-10T04:37:32.249" v="1412" actId="26606"/>
          <ac:spMkLst>
            <pc:docMk/>
            <pc:sldMk cId="485008165" sldId="279"/>
            <ac:spMk id="11" creationId="{158E1C6E-D299-4F5D-B15B-155EBF7F62FD}"/>
          </ac:spMkLst>
        </pc:spChg>
        <pc:picChg chg="add mod">
          <ac:chgData name="josé sánchez" userId="8132df1880fcb9f1" providerId="LiveId" clId="{E7E7F27F-84EF-4B4D-B874-0B7B0FB6C0CF}" dt="2018-10-10T04:38:07.671" v="1416" actId="1076"/>
          <ac:picMkLst>
            <pc:docMk/>
            <pc:sldMk cId="485008165" sldId="279"/>
            <ac:picMk id="4" creationId="{F34FAD3C-E27D-4E10-BF26-8B30DF58A895}"/>
          </ac:picMkLst>
        </pc:picChg>
      </pc:sldChg>
      <pc:sldChg chg="addSp delSp modSp add mod modTransition setBg">
        <pc:chgData name="josé sánchez" userId="8132df1880fcb9f1" providerId="LiveId" clId="{E7E7F27F-84EF-4B4D-B874-0B7B0FB6C0CF}" dt="2018-10-11T17:44:57.855" v="13571"/>
        <pc:sldMkLst>
          <pc:docMk/>
          <pc:sldMk cId="2824080538" sldId="280"/>
        </pc:sldMkLst>
        <pc:spChg chg="mod">
          <ac:chgData name="josé sánchez" userId="8132df1880fcb9f1" providerId="LiveId" clId="{E7E7F27F-84EF-4B4D-B874-0B7B0FB6C0CF}" dt="2018-10-10T20:25:37.398" v="1462" actId="26606"/>
          <ac:spMkLst>
            <pc:docMk/>
            <pc:sldMk cId="2824080538" sldId="280"/>
            <ac:spMk id="2" creationId="{EED1FB5C-0F82-469D-A23E-B3D5C73CC0C3}"/>
          </ac:spMkLst>
        </pc:spChg>
        <pc:spChg chg="add mod">
          <ac:chgData name="josé sánchez" userId="8132df1880fcb9f1" providerId="LiveId" clId="{E7E7F27F-84EF-4B4D-B874-0B7B0FB6C0CF}" dt="2018-10-10T20:25:37.398" v="1462" actId="26606"/>
          <ac:spMkLst>
            <pc:docMk/>
            <pc:sldMk cId="2824080538" sldId="280"/>
            <ac:spMk id="3" creationId="{FA4F5E78-5AAD-40FD-9652-53C590FF768A}"/>
          </ac:spMkLst>
        </pc:spChg>
        <pc:spChg chg="add">
          <ac:chgData name="josé sánchez" userId="8132df1880fcb9f1" providerId="LiveId" clId="{E7E7F27F-84EF-4B4D-B874-0B7B0FB6C0CF}" dt="2018-10-10T20:25:37.398" v="1462" actId="26606"/>
          <ac:spMkLst>
            <pc:docMk/>
            <pc:sldMk cId="2824080538" sldId="280"/>
            <ac:spMk id="5" creationId="{35C44DBB-AD7C-4682-B258-6367305D207B}"/>
          </ac:spMkLst>
        </pc:spChg>
        <pc:spChg chg="add del">
          <ac:chgData name="josé sánchez" userId="8132df1880fcb9f1" providerId="LiveId" clId="{E7E7F27F-84EF-4B4D-B874-0B7B0FB6C0CF}" dt="2018-10-10T20:25:27.646" v="1461" actId="26606"/>
          <ac:spMkLst>
            <pc:docMk/>
            <pc:sldMk cId="2824080538" sldId="280"/>
            <ac:spMk id="8" creationId="{35C44DBB-AD7C-4682-B258-6367305D207B}"/>
          </ac:spMkLst>
        </pc:spChg>
        <pc:cxnChg chg="add">
          <ac:chgData name="josé sánchez" userId="8132df1880fcb9f1" providerId="LiveId" clId="{E7E7F27F-84EF-4B4D-B874-0B7B0FB6C0CF}" dt="2018-10-10T20:25:37.398" v="1462" actId="26606"/>
          <ac:cxnSpMkLst>
            <pc:docMk/>
            <pc:sldMk cId="2824080538" sldId="280"/>
            <ac:cxnSpMk id="6" creationId="{A1CED323-FAF0-4E0B-8717-FC1F468A28FE}"/>
          </ac:cxnSpMkLst>
        </pc:cxnChg>
        <pc:cxnChg chg="add del">
          <ac:chgData name="josé sánchez" userId="8132df1880fcb9f1" providerId="LiveId" clId="{E7E7F27F-84EF-4B4D-B874-0B7B0FB6C0CF}" dt="2018-10-10T20:25:27.646" v="1461" actId="26606"/>
          <ac:cxnSpMkLst>
            <pc:docMk/>
            <pc:sldMk cId="2824080538" sldId="280"/>
            <ac:cxnSpMk id="10" creationId="{A1CED323-FAF0-4E0B-8717-FC1F468A28FE}"/>
          </ac:cxnSpMkLst>
        </pc:cxnChg>
      </pc:sldChg>
      <pc:sldChg chg="addSp delSp modSp add mod modTransition setBg">
        <pc:chgData name="josé sánchez" userId="8132df1880fcb9f1" providerId="LiveId" clId="{E7E7F27F-84EF-4B4D-B874-0B7B0FB6C0CF}" dt="2018-10-11T17:44:57.855" v="13571"/>
        <pc:sldMkLst>
          <pc:docMk/>
          <pc:sldMk cId="12130507" sldId="281"/>
        </pc:sldMkLst>
        <pc:spChg chg="del">
          <ac:chgData name="josé sánchez" userId="8132df1880fcb9f1" providerId="LiveId" clId="{E7E7F27F-84EF-4B4D-B874-0B7B0FB6C0CF}" dt="2018-10-10T20:38:33.850" v="1504"/>
          <ac:spMkLst>
            <pc:docMk/>
            <pc:sldMk cId="12130507" sldId="281"/>
            <ac:spMk id="2" creationId="{BE4D5570-0A80-4C2D-B310-8E147668B6A8}"/>
          </ac:spMkLst>
        </pc:spChg>
        <pc:spChg chg="del">
          <ac:chgData name="josé sánchez" userId="8132df1880fcb9f1" providerId="LiveId" clId="{E7E7F27F-84EF-4B4D-B874-0B7B0FB6C0CF}" dt="2018-10-10T20:38:33.850" v="1504"/>
          <ac:spMkLst>
            <pc:docMk/>
            <pc:sldMk cId="12130507" sldId="281"/>
            <ac:spMk id="3" creationId="{9128DCAE-05ED-4575-8057-B5B3683E31DF}"/>
          </ac:spMkLst>
        </pc:spChg>
        <pc:spChg chg="add mod">
          <ac:chgData name="josé sánchez" userId="8132df1880fcb9f1" providerId="LiveId" clId="{E7E7F27F-84EF-4B4D-B874-0B7B0FB6C0CF}" dt="2018-10-10T20:39:35.600" v="1523" actId="26606"/>
          <ac:spMkLst>
            <pc:docMk/>
            <pc:sldMk cId="12130507" sldId="281"/>
            <ac:spMk id="4" creationId="{CB99FB99-0AA7-4DFB-9C84-EDA404AB94C2}"/>
          </ac:spMkLst>
        </pc:spChg>
        <pc:spChg chg="add mod">
          <ac:chgData name="josé sánchez" userId="8132df1880fcb9f1" providerId="LiveId" clId="{E7E7F27F-84EF-4B4D-B874-0B7B0FB6C0CF}" dt="2018-10-10T22:19:46.765" v="3825" actId="404"/>
          <ac:spMkLst>
            <pc:docMk/>
            <pc:sldMk cId="12130507" sldId="281"/>
            <ac:spMk id="5" creationId="{5BFEA45B-688F-45E0-8FD5-92AF8EEFBEA7}"/>
          </ac:spMkLst>
        </pc:spChg>
        <pc:spChg chg="add del">
          <ac:chgData name="josé sánchez" userId="8132df1880fcb9f1" providerId="LiveId" clId="{E7E7F27F-84EF-4B4D-B874-0B7B0FB6C0CF}" dt="2018-10-10T20:39:35.600" v="1523" actId="26606"/>
          <ac:spMkLst>
            <pc:docMk/>
            <pc:sldMk cId="12130507" sldId="281"/>
            <ac:spMk id="10" creationId="{8775F366-526C-4C42-8931-696FFE8AA517}"/>
          </ac:spMkLst>
        </pc:spChg>
        <pc:spChg chg="add del">
          <ac:chgData name="josé sánchez" userId="8132df1880fcb9f1" providerId="LiveId" clId="{E7E7F27F-84EF-4B4D-B874-0B7B0FB6C0CF}" dt="2018-10-10T20:39:35.600" v="1523" actId="26606"/>
          <ac:spMkLst>
            <pc:docMk/>
            <pc:sldMk cId="12130507" sldId="281"/>
            <ac:spMk id="12" creationId="{2FE8DED1-24FF-4A79-873B-ECE3ABE73035}"/>
          </ac:spMkLst>
        </pc:spChg>
        <pc:spChg chg="add del">
          <ac:chgData name="josé sánchez" userId="8132df1880fcb9f1" providerId="LiveId" clId="{E7E7F27F-84EF-4B4D-B874-0B7B0FB6C0CF}" dt="2018-10-10T20:39:35.600" v="1523" actId="26606"/>
          <ac:spMkLst>
            <pc:docMk/>
            <pc:sldMk cId="12130507" sldId="281"/>
            <ac:spMk id="14" creationId="{0AA6A048-501A-4387-906B-B8A8543E7B11}"/>
          </ac:spMkLst>
        </pc:spChg>
        <pc:spChg chg="add">
          <ac:chgData name="josé sánchez" userId="8132df1880fcb9f1" providerId="LiveId" clId="{E7E7F27F-84EF-4B4D-B874-0B7B0FB6C0CF}" dt="2018-10-10T20:39:35.600" v="1523" actId="26606"/>
          <ac:spMkLst>
            <pc:docMk/>
            <pc:sldMk cId="12130507" sldId="281"/>
            <ac:spMk id="19" creationId="{8775F366-526C-4C42-8931-696FFE8AA517}"/>
          </ac:spMkLst>
        </pc:spChg>
        <pc:spChg chg="add">
          <ac:chgData name="josé sánchez" userId="8132df1880fcb9f1" providerId="LiveId" clId="{E7E7F27F-84EF-4B4D-B874-0B7B0FB6C0CF}" dt="2018-10-10T20:39:35.600" v="1523" actId="26606"/>
          <ac:spMkLst>
            <pc:docMk/>
            <pc:sldMk cId="12130507" sldId="281"/>
            <ac:spMk id="21" creationId="{209699A8-9F52-4C34-9606-370C555BC9A1}"/>
          </ac:spMkLst>
        </pc:spChg>
        <pc:cxnChg chg="add">
          <ac:chgData name="josé sánchez" userId="8132df1880fcb9f1" providerId="LiveId" clId="{E7E7F27F-84EF-4B4D-B874-0B7B0FB6C0CF}" dt="2018-10-10T20:39:35.600" v="1523" actId="26606"/>
          <ac:cxnSpMkLst>
            <pc:docMk/>
            <pc:sldMk cId="12130507" sldId="281"/>
            <ac:cxnSpMk id="23" creationId="{90CF8BA8-E7AA-4F97-9E4C-CD11742FA003}"/>
          </ac:cxnSpMkLst>
        </pc:cxnChg>
      </pc:sldChg>
      <pc:sldChg chg="addSp delSp modSp add del mod setBg">
        <pc:chgData name="josé sánchez" userId="8132df1880fcb9f1" providerId="LiveId" clId="{E7E7F27F-84EF-4B4D-B874-0B7B0FB6C0CF}" dt="2018-10-10T22:19:24.886" v="3820" actId="2696"/>
        <pc:sldMkLst>
          <pc:docMk/>
          <pc:sldMk cId="3903199582" sldId="282"/>
        </pc:sldMkLst>
        <pc:spChg chg="del">
          <ac:chgData name="josé sánchez" userId="8132df1880fcb9f1" providerId="LiveId" clId="{E7E7F27F-84EF-4B4D-B874-0B7B0FB6C0CF}" dt="2018-10-10T20:40:51.932" v="1575"/>
          <ac:spMkLst>
            <pc:docMk/>
            <pc:sldMk cId="3903199582" sldId="282"/>
            <ac:spMk id="2" creationId="{814C6052-F478-4730-932D-5F0FF67E86CC}"/>
          </ac:spMkLst>
        </pc:spChg>
        <pc:spChg chg="del">
          <ac:chgData name="josé sánchez" userId="8132df1880fcb9f1" providerId="LiveId" clId="{E7E7F27F-84EF-4B4D-B874-0B7B0FB6C0CF}" dt="2018-10-10T20:40:51.932" v="1575"/>
          <ac:spMkLst>
            <pc:docMk/>
            <pc:sldMk cId="3903199582" sldId="282"/>
            <ac:spMk id="3" creationId="{0054EB18-95D2-4BA0-85F4-72B41F218496}"/>
          </ac:spMkLst>
        </pc:spChg>
        <pc:spChg chg="add mod">
          <ac:chgData name="josé sánchez" userId="8132df1880fcb9f1" providerId="LiveId" clId="{E7E7F27F-84EF-4B4D-B874-0B7B0FB6C0CF}" dt="2018-10-10T20:41:54.335" v="1608" actId="26606"/>
          <ac:spMkLst>
            <pc:docMk/>
            <pc:sldMk cId="3903199582" sldId="282"/>
            <ac:spMk id="4" creationId="{71BEE122-46B3-465B-863F-5227FE2EF457}"/>
          </ac:spMkLst>
        </pc:spChg>
        <pc:spChg chg="add del mod">
          <ac:chgData name="josé sánchez" userId="8132df1880fcb9f1" providerId="LiveId" clId="{E7E7F27F-84EF-4B4D-B874-0B7B0FB6C0CF}" dt="2018-10-10T20:41:36.662" v="1605" actId="478"/>
          <ac:spMkLst>
            <pc:docMk/>
            <pc:sldMk cId="3903199582" sldId="282"/>
            <ac:spMk id="5" creationId="{65E476DD-F353-491C-AD2E-6BE5BFA3D607}"/>
          </ac:spMkLst>
        </pc:spChg>
        <pc:spChg chg="add del">
          <ac:chgData name="josé sánchez" userId="8132df1880fcb9f1" providerId="LiveId" clId="{E7E7F27F-84EF-4B4D-B874-0B7B0FB6C0CF}" dt="2018-10-10T20:41:54.335" v="1607" actId="26606"/>
          <ac:spMkLst>
            <pc:docMk/>
            <pc:sldMk cId="3903199582" sldId="282"/>
            <ac:spMk id="9" creationId="{8775F366-526C-4C42-8931-696FFE8AA517}"/>
          </ac:spMkLst>
        </pc:spChg>
        <pc:spChg chg="add del">
          <ac:chgData name="josé sánchez" userId="8132df1880fcb9f1" providerId="LiveId" clId="{E7E7F27F-84EF-4B4D-B874-0B7B0FB6C0CF}" dt="2018-10-10T20:41:54.335" v="1607" actId="26606"/>
          <ac:spMkLst>
            <pc:docMk/>
            <pc:sldMk cId="3903199582" sldId="282"/>
            <ac:spMk id="11" creationId="{B8F5419B-BCBD-42A2-BFFF-781C607339F3}"/>
          </ac:spMkLst>
        </pc:spChg>
        <pc:spChg chg="add">
          <ac:chgData name="josé sánchez" userId="8132df1880fcb9f1" providerId="LiveId" clId="{E7E7F27F-84EF-4B4D-B874-0B7B0FB6C0CF}" dt="2018-10-10T20:41:54.335" v="1608" actId="26606"/>
          <ac:spMkLst>
            <pc:docMk/>
            <pc:sldMk cId="3903199582" sldId="282"/>
            <ac:spMk id="13" creationId="{D360EBE3-31BB-422F-AA87-FA3873DAE484}"/>
          </ac:spMkLst>
        </pc:spChg>
        <pc:spChg chg="add">
          <ac:chgData name="josé sánchez" userId="8132df1880fcb9f1" providerId="LiveId" clId="{E7E7F27F-84EF-4B4D-B874-0B7B0FB6C0CF}" dt="2018-10-10T20:41:54.335" v="1608" actId="26606"/>
          <ac:spMkLst>
            <pc:docMk/>
            <pc:sldMk cId="3903199582" sldId="282"/>
            <ac:spMk id="14" creationId="{8775F366-526C-4C42-8931-696FFE8AA517}"/>
          </ac:spMkLst>
        </pc:spChg>
        <pc:spChg chg="add">
          <ac:chgData name="josé sánchez" userId="8132df1880fcb9f1" providerId="LiveId" clId="{E7E7F27F-84EF-4B4D-B874-0B7B0FB6C0CF}" dt="2018-10-10T20:41:54.335" v="1608" actId="26606"/>
          <ac:spMkLst>
            <pc:docMk/>
            <pc:sldMk cId="3903199582" sldId="282"/>
            <ac:spMk id="15" creationId="{597EA66B-2AAB-42B0-9F9D-38920D8D82D7}"/>
          </ac:spMkLst>
        </pc:spChg>
      </pc:sldChg>
      <pc:sldChg chg="addSp delSp modSp add mod modTransition setBg">
        <pc:chgData name="josé sánchez" userId="8132df1880fcb9f1" providerId="LiveId" clId="{E7E7F27F-84EF-4B4D-B874-0B7B0FB6C0CF}" dt="2018-10-11T17:44:57.855" v="13571"/>
        <pc:sldMkLst>
          <pc:docMk/>
          <pc:sldMk cId="382460377" sldId="283"/>
        </pc:sldMkLst>
        <pc:spChg chg="del">
          <ac:chgData name="josé sánchez" userId="8132df1880fcb9f1" providerId="LiveId" clId="{E7E7F27F-84EF-4B4D-B874-0B7B0FB6C0CF}" dt="2018-10-10T21:35:34.095" v="2011"/>
          <ac:spMkLst>
            <pc:docMk/>
            <pc:sldMk cId="382460377" sldId="283"/>
            <ac:spMk id="2" creationId="{95A2415F-A355-42F3-A61A-56EF3F42AAAE}"/>
          </ac:spMkLst>
        </pc:spChg>
        <pc:spChg chg="del">
          <ac:chgData name="josé sánchez" userId="8132df1880fcb9f1" providerId="LiveId" clId="{E7E7F27F-84EF-4B4D-B874-0B7B0FB6C0CF}" dt="2018-10-10T21:35:34.095" v="2011"/>
          <ac:spMkLst>
            <pc:docMk/>
            <pc:sldMk cId="382460377" sldId="283"/>
            <ac:spMk id="3" creationId="{4E1598AB-332D-4AE8-A0FD-500E4F416D35}"/>
          </ac:spMkLst>
        </pc:spChg>
        <pc:spChg chg="add mod">
          <ac:chgData name="josé sánchez" userId="8132df1880fcb9f1" providerId="LiveId" clId="{E7E7F27F-84EF-4B4D-B874-0B7B0FB6C0CF}" dt="2018-10-10T21:36:07.786" v="2052" actId="26606"/>
          <ac:spMkLst>
            <pc:docMk/>
            <pc:sldMk cId="382460377" sldId="283"/>
            <ac:spMk id="4" creationId="{C7CDCB1A-59CE-4F5E-9C99-7D7F5D13C83E}"/>
          </ac:spMkLst>
        </pc:spChg>
        <pc:spChg chg="add del mod">
          <ac:chgData name="josé sánchez" userId="8132df1880fcb9f1" providerId="LiveId" clId="{E7E7F27F-84EF-4B4D-B874-0B7B0FB6C0CF}" dt="2018-10-10T21:35:36.496" v="2012" actId="478"/>
          <ac:spMkLst>
            <pc:docMk/>
            <pc:sldMk cId="382460377" sldId="283"/>
            <ac:spMk id="5" creationId="{B2364453-9C14-41B7-97CC-E5EACE3E1DB6}"/>
          </ac:spMkLst>
        </pc:spChg>
        <pc:spChg chg="add">
          <ac:chgData name="josé sánchez" userId="8132df1880fcb9f1" providerId="LiveId" clId="{E7E7F27F-84EF-4B4D-B874-0B7B0FB6C0CF}" dt="2018-10-10T21:36:07.786" v="2052" actId="26606"/>
          <ac:spMkLst>
            <pc:docMk/>
            <pc:sldMk cId="382460377" sldId="283"/>
            <ac:spMk id="6" creationId="{8775F366-526C-4C42-8931-696FFE8AA517}"/>
          </ac:spMkLst>
        </pc:spChg>
        <pc:spChg chg="add">
          <ac:chgData name="josé sánchez" userId="8132df1880fcb9f1" providerId="LiveId" clId="{E7E7F27F-84EF-4B4D-B874-0B7B0FB6C0CF}" dt="2018-10-10T21:36:07.786" v="2052" actId="26606"/>
          <ac:spMkLst>
            <pc:docMk/>
            <pc:sldMk cId="382460377" sldId="283"/>
            <ac:spMk id="7" creationId="{209699A8-9F52-4C34-9606-370C555BC9A1}"/>
          </ac:spMkLst>
        </pc:spChg>
        <pc:spChg chg="add del">
          <ac:chgData name="josé sánchez" userId="8132df1880fcb9f1" providerId="LiveId" clId="{E7E7F27F-84EF-4B4D-B874-0B7B0FB6C0CF}" dt="2018-10-10T21:36:05.665" v="2051" actId="26606"/>
          <ac:spMkLst>
            <pc:docMk/>
            <pc:sldMk cId="382460377" sldId="283"/>
            <ac:spMk id="9" creationId="{8775F366-526C-4C42-8931-696FFE8AA517}"/>
          </ac:spMkLst>
        </pc:spChg>
        <pc:spChg chg="add del">
          <ac:chgData name="josé sánchez" userId="8132df1880fcb9f1" providerId="LiveId" clId="{E7E7F27F-84EF-4B4D-B874-0B7B0FB6C0CF}" dt="2018-10-10T21:36:05.665" v="2051" actId="26606"/>
          <ac:spMkLst>
            <pc:docMk/>
            <pc:sldMk cId="382460377" sldId="283"/>
            <ac:spMk id="11" creationId="{209699A8-9F52-4C34-9606-370C555BC9A1}"/>
          </ac:spMkLst>
        </pc:spChg>
        <pc:spChg chg="add mod">
          <ac:chgData name="josé sánchez" userId="8132df1880fcb9f1" providerId="LiveId" clId="{E7E7F27F-84EF-4B4D-B874-0B7B0FB6C0CF}" dt="2018-10-10T22:59:40.404" v="4034" actId="404"/>
          <ac:spMkLst>
            <pc:docMk/>
            <pc:sldMk cId="382460377" sldId="283"/>
            <ac:spMk id="12" creationId="{E206AEE0-63AD-4CE8-8B3B-35F435F88787}"/>
          </ac:spMkLst>
        </pc:spChg>
        <pc:cxnChg chg="add">
          <ac:chgData name="josé sánchez" userId="8132df1880fcb9f1" providerId="LiveId" clId="{E7E7F27F-84EF-4B4D-B874-0B7B0FB6C0CF}" dt="2018-10-10T21:36:07.786" v="2052" actId="26606"/>
          <ac:cxnSpMkLst>
            <pc:docMk/>
            <pc:sldMk cId="382460377" sldId="283"/>
            <ac:cxnSpMk id="8" creationId="{90CF8BA8-E7AA-4F97-9E4C-CD11742FA003}"/>
          </ac:cxnSpMkLst>
        </pc:cxnChg>
        <pc:cxnChg chg="add del">
          <ac:chgData name="josé sánchez" userId="8132df1880fcb9f1" providerId="LiveId" clId="{E7E7F27F-84EF-4B4D-B874-0B7B0FB6C0CF}" dt="2018-10-10T21:36:05.665" v="2051" actId="26606"/>
          <ac:cxnSpMkLst>
            <pc:docMk/>
            <pc:sldMk cId="382460377" sldId="283"/>
            <ac:cxnSpMk id="13" creationId="{90CF8BA8-E7AA-4F97-9E4C-CD11742FA003}"/>
          </ac:cxnSpMkLst>
        </pc:cxnChg>
      </pc:sldChg>
      <pc:sldChg chg="addSp delSp modSp add mod modTransition setBg setClrOvrMap">
        <pc:chgData name="josé sánchez" userId="8132df1880fcb9f1" providerId="LiveId" clId="{E7E7F27F-84EF-4B4D-B874-0B7B0FB6C0CF}" dt="2018-10-11T17:44:57.855" v="13571"/>
        <pc:sldMkLst>
          <pc:docMk/>
          <pc:sldMk cId="2667922031" sldId="284"/>
        </pc:sldMkLst>
        <pc:spChg chg="mod">
          <ac:chgData name="josé sánchez" userId="8132df1880fcb9f1" providerId="LiveId" clId="{E7E7F27F-84EF-4B4D-B874-0B7B0FB6C0CF}" dt="2018-10-10T21:48:38.773" v="2416" actId="26606"/>
          <ac:spMkLst>
            <pc:docMk/>
            <pc:sldMk cId="2667922031" sldId="284"/>
            <ac:spMk id="2" creationId="{22B0D5EA-0DAE-403E-895E-B3A949B82E33}"/>
          </ac:spMkLst>
        </pc:spChg>
        <pc:spChg chg="mod ord">
          <ac:chgData name="josé sánchez" userId="8132df1880fcb9f1" providerId="LiveId" clId="{E7E7F27F-84EF-4B4D-B874-0B7B0FB6C0CF}" dt="2018-10-10T21:49:46.998" v="2433" actId="12"/>
          <ac:spMkLst>
            <pc:docMk/>
            <pc:sldMk cId="2667922031" sldId="284"/>
            <ac:spMk id="3" creationId="{CB2170D7-1416-4D39-92D1-A7A0DEC4F691}"/>
          </ac:spMkLst>
        </pc:spChg>
        <pc:spChg chg="add del">
          <ac:chgData name="josé sánchez" userId="8132df1880fcb9f1" providerId="LiveId" clId="{E7E7F27F-84EF-4B4D-B874-0B7B0FB6C0CF}" dt="2018-10-10T21:48:11.664" v="2399" actId="26606"/>
          <ac:spMkLst>
            <pc:docMk/>
            <pc:sldMk cId="2667922031" sldId="284"/>
            <ac:spMk id="10" creationId="{5940F547-7206-4401-94FB-F8421915D8B8}"/>
          </ac:spMkLst>
        </pc:spChg>
        <pc:spChg chg="add del">
          <ac:chgData name="josé sánchez" userId="8132df1880fcb9f1" providerId="LiveId" clId="{E7E7F27F-84EF-4B4D-B874-0B7B0FB6C0CF}" dt="2018-10-10T21:48:15.852" v="2401" actId="26606"/>
          <ac:spMkLst>
            <pc:docMk/>
            <pc:sldMk cId="2667922031" sldId="284"/>
            <ac:spMk id="12" creationId="{A152BA23-E797-46EB-8BCF-6CB26DE51D49}"/>
          </ac:spMkLst>
        </pc:spChg>
        <pc:spChg chg="add del">
          <ac:chgData name="josé sánchez" userId="8132df1880fcb9f1" providerId="LiveId" clId="{E7E7F27F-84EF-4B4D-B874-0B7B0FB6C0CF}" dt="2018-10-10T21:48:15.852" v="2401" actId="26606"/>
          <ac:spMkLst>
            <pc:docMk/>
            <pc:sldMk cId="2667922031" sldId="284"/>
            <ac:spMk id="13" creationId="{BFBD78D0-8C17-49D9-94BC-BFF758441158}"/>
          </ac:spMkLst>
        </pc:spChg>
        <pc:spChg chg="add del">
          <ac:chgData name="josé sánchez" userId="8132df1880fcb9f1" providerId="LiveId" clId="{E7E7F27F-84EF-4B4D-B874-0B7B0FB6C0CF}" dt="2018-10-10T21:48:22.740" v="2403" actId="26606"/>
          <ac:spMkLst>
            <pc:docMk/>
            <pc:sldMk cId="2667922031" sldId="284"/>
            <ac:spMk id="15" creationId="{3994EE40-F54F-48E5-826B-B45158209684}"/>
          </ac:spMkLst>
        </pc:spChg>
        <pc:spChg chg="add del">
          <ac:chgData name="josé sánchez" userId="8132df1880fcb9f1" providerId="LiveId" clId="{E7E7F27F-84EF-4B4D-B874-0B7B0FB6C0CF}" dt="2018-10-10T21:48:27.061" v="2405" actId="26606"/>
          <ac:spMkLst>
            <pc:docMk/>
            <pc:sldMk cId="2667922031" sldId="284"/>
            <ac:spMk id="17" creationId="{E2264E67-6F59-4D8D-8E5F-8245B0FEAE76}"/>
          </ac:spMkLst>
        </pc:spChg>
        <pc:spChg chg="add del">
          <ac:chgData name="josé sánchez" userId="8132df1880fcb9f1" providerId="LiveId" clId="{E7E7F27F-84EF-4B4D-B874-0B7B0FB6C0CF}" dt="2018-10-10T21:48:27.061" v="2405" actId="26606"/>
          <ac:spMkLst>
            <pc:docMk/>
            <pc:sldMk cId="2667922031" sldId="284"/>
            <ac:spMk id="18" creationId="{158E1C6E-D299-4F5D-B15B-155EBF7F62FD}"/>
          </ac:spMkLst>
        </pc:spChg>
        <pc:spChg chg="add del">
          <ac:chgData name="josé sánchez" userId="8132df1880fcb9f1" providerId="LiveId" clId="{E7E7F27F-84EF-4B4D-B874-0B7B0FB6C0CF}" dt="2018-10-10T21:48:29.327" v="2407" actId="26606"/>
          <ac:spMkLst>
            <pc:docMk/>
            <pc:sldMk cId="2667922031" sldId="284"/>
            <ac:spMk id="20" creationId="{A416E3E5-5186-46A4-AFBD-337387D3163D}"/>
          </ac:spMkLst>
        </pc:spChg>
        <pc:spChg chg="add del">
          <ac:chgData name="josé sánchez" userId="8132df1880fcb9f1" providerId="LiveId" clId="{E7E7F27F-84EF-4B4D-B874-0B7B0FB6C0CF}" dt="2018-10-10T21:48:29.327" v="2407" actId="26606"/>
          <ac:spMkLst>
            <pc:docMk/>
            <pc:sldMk cId="2667922031" sldId="284"/>
            <ac:spMk id="21" creationId="{7B8FAACC-353E-4F84-BA62-A5514185D9A9}"/>
          </ac:spMkLst>
        </pc:spChg>
        <pc:spChg chg="add del">
          <ac:chgData name="josé sánchez" userId="8132df1880fcb9f1" providerId="LiveId" clId="{E7E7F27F-84EF-4B4D-B874-0B7B0FB6C0CF}" dt="2018-10-10T21:48:31.233" v="2409" actId="26606"/>
          <ac:spMkLst>
            <pc:docMk/>
            <pc:sldMk cId="2667922031" sldId="284"/>
            <ac:spMk id="23" creationId="{72319FFA-0E4F-4E0B-BEBA-A9DD4B41AAE9}"/>
          </ac:spMkLst>
        </pc:spChg>
        <pc:spChg chg="add del">
          <ac:chgData name="josé sánchez" userId="8132df1880fcb9f1" providerId="LiveId" clId="{E7E7F27F-84EF-4B4D-B874-0B7B0FB6C0CF}" dt="2018-10-10T21:48:33.362" v="2411" actId="26606"/>
          <ac:spMkLst>
            <pc:docMk/>
            <pc:sldMk cId="2667922031" sldId="284"/>
            <ac:spMk id="25" creationId="{3994EE40-F54F-48E5-826B-B45158209684}"/>
          </ac:spMkLst>
        </pc:spChg>
        <pc:spChg chg="add del">
          <ac:chgData name="josé sánchez" userId="8132df1880fcb9f1" providerId="LiveId" clId="{E7E7F27F-84EF-4B4D-B874-0B7B0FB6C0CF}" dt="2018-10-10T21:48:36.949" v="2413" actId="26606"/>
          <ac:spMkLst>
            <pc:docMk/>
            <pc:sldMk cId="2667922031" sldId="284"/>
            <ac:spMk id="27" creationId="{BFBD78D0-8C17-49D9-94BC-BFF758441158}"/>
          </ac:spMkLst>
        </pc:spChg>
        <pc:spChg chg="add del">
          <ac:chgData name="josé sánchez" userId="8132df1880fcb9f1" providerId="LiveId" clId="{E7E7F27F-84EF-4B4D-B874-0B7B0FB6C0CF}" dt="2018-10-10T21:48:36.949" v="2413" actId="26606"/>
          <ac:spMkLst>
            <pc:docMk/>
            <pc:sldMk cId="2667922031" sldId="284"/>
            <ac:spMk id="28" creationId="{A152BA23-E797-46EB-8BCF-6CB26DE51D49}"/>
          </ac:spMkLst>
        </pc:spChg>
        <pc:spChg chg="add del">
          <ac:chgData name="josé sánchez" userId="8132df1880fcb9f1" providerId="LiveId" clId="{E7E7F27F-84EF-4B4D-B874-0B7B0FB6C0CF}" dt="2018-10-10T21:48:38.773" v="2415" actId="26606"/>
          <ac:spMkLst>
            <pc:docMk/>
            <pc:sldMk cId="2667922031" sldId="284"/>
            <ac:spMk id="30" creationId="{5940F547-7206-4401-94FB-F8421915D8B8}"/>
          </ac:spMkLst>
        </pc:spChg>
        <pc:picChg chg="add mod ord">
          <ac:chgData name="josé sánchez" userId="8132df1880fcb9f1" providerId="LiveId" clId="{E7E7F27F-84EF-4B4D-B874-0B7B0FB6C0CF}" dt="2018-10-10T21:48:38.773" v="2416" actId="26606"/>
          <ac:picMkLst>
            <pc:docMk/>
            <pc:sldMk cId="2667922031" sldId="284"/>
            <ac:picMk id="5" creationId="{35CB0F32-8324-42C5-8F7E-9DDFEE6666B7}"/>
          </ac:picMkLst>
        </pc:picChg>
      </pc:sldChg>
      <pc:sldChg chg="addSp delSp modSp add ord modTransition delDesignElem">
        <pc:chgData name="josé sánchez" userId="8132df1880fcb9f1" providerId="LiveId" clId="{E7E7F27F-84EF-4B4D-B874-0B7B0FB6C0CF}" dt="2018-10-11T17:44:57.855" v="13571"/>
        <pc:sldMkLst>
          <pc:docMk/>
          <pc:sldMk cId="590252693" sldId="285"/>
        </pc:sldMkLst>
        <pc:spChg chg="add mod">
          <ac:chgData name="josé sánchez" userId="8132df1880fcb9f1" providerId="LiveId" clId="{E7E7F27F-84EF-4B4D-B874-0B7B0FB6C0CF}" dt="2018-10-10T21:38:17.635" v="2106" actId="404"/>
          <ac:spMkLst>
            <pc:docMk/>
            <pc:sldMk cId="590252693" sldId="285"/>
            <ac:spMk id="2" creationId="{89CD5E7E-83B5-4A20-9FEA-7C979F05DEEF}"/>
          </ac:spMkLst>
        </pc:spChg>
        <pc:spChg chg="mod">
          <ac:chgData name="josé sánchez" userId="8132df1880fcb9f1" providerId="LiveId" clId="{E7E7F27F-84EF-4B4D-B874-0B7B0FB6C0CF}" dt="2018-10-10T21:37:49.685" v="2058" actId="26606"/>
          <ac:spMkLst>
            <pc:docMk/>
            <pc:sldMk cId="590252693" sldId="285"/>
            <ac:spMk id="4" creationId="{C7CDCB1A-59CE-4F5E-9C99-7D7F5D13C83E}"/>
          </ac:spMkLst>
        </pc:spChg>
        <pc:spChg chg="del">
          <ac:chgData name="josé sánchez" userId="8132df1880fcb9f1" providerId="LiveId" clId="{E7E7F27F-84EF-4B4D-B874-0B7B0FB6C0CF}" dt="2018-10-10T21:37:45.440" v="2057"/>
          <ac:spMkLst>
            <pc:docMk/>
            <pc:sldMk cId="590252693" sldId="285"/>
            <ac:spMk id="6" creationId="{8775F366-526C-4C42-8931-696FFE8AA517}"/>
          </ac:spMkLst>
        </pc:spChg>
        <pc:spChg chg="del">
          <ac:chgData name="josé sánchez" userId="8132df1880fcb9f1" providerId="LiveId" clId="{E7E7F27F-84EF-4B4D-B874-0B7B0FB6C0CF}" dt="2018-10-10T21:37:45.440" v="2057"/>
          <ac:spMkLst>
            <pc:docMk/>
            <pc:sldMk cId="590252693" sldId="285"/>
            <ac:spMk id="7" creationId="{209699A8-9F52-4C34-9606-370C555BC9A1}"/>
          </ac:spMkLst>
        </pc:spChg>
        <pc:spChg chg="add">
          <ac:chgData name="josé sánchez" userId="8132df1880fcb9f1" providerId="LiveId" clId="{E7E7F27F-84EF-4B4D-B874-0B7B0FB6C0CF}" dt="2018-10-10T21:37:49.685" v="2058" actId="26606"/>
          <ac:spMkLst>
            <pc:docMk/>
            <pc:sldMk cId="590252693" sldId="285"/>
            <ac:spMk id="9" creationId="{8775F366-526C-4C42-8931-696FFE8AA517}"/>
          </ac:spMkLst>
        </pc:spChg>
        <pc:spChg chg="add">
          <ac:chgData name="josé sánchez" userId="8132df1880fcb9f1" providerId="LiveId" clId="{E7E7F27F-84EF-4B4D-B874-0B7B0FB6C0CF}" dt="2018-10-10T21:37:49.685" v="2058" actId="26606"/>
          <ac:spMkLst>
            <pc:docMk/>
            <pc:sldMk cId="590252693" sldId="285"/>
            <ac:spMk id="11" creationId="{209699A8-9F52-4C34-9606-370C555BC9A1}"/>
          </ac:spMkLst>
        </pc:spChg>
        <pc:cxnChg chg="del">
          <ac:chgData name="josé sánchez" userId="8132df1880fcb9f1" providerId="LiveId" clId="{E7E7F27F-84EF-4B4D-B874-0B7B0FB6C0CF}" dt="2018-10-10T21:37:45.440" v="2057"/>
          <ac:cxnSpMkLst>
            <pc:docMk/>
            <pc:sldMk cId="590252693" sldId="285"/>
            <ac:cxnSpMk id="8" creationId="{90CF8BA8-E7AA-4F97-9E4C-CD11742FA003}"/>
          </ac:cxnSpMkLst>
        </pc:cxnChg>
        <pc:cxnChg chg="add">
          <ac:chgData name="josé sánchez" userId="8132df1880fcb9f1" providerId="LiveId" clId="{E7E7F27F-84EF-4B4D-B874-0B7B0FB6C0CF}" dt="2018-10-10T21:37:49.685" v="2058" actId="26606"/>
          <ac:cxnSpMkLst>
            <pc:docMk/>
            <pc:sldMk cId="590252693" sldId="285"/>
            <ac:cxnSpMk id="13" creationId="{90CF8BA8-E7AA-4F97-9E4C-CD11742FA003}"/>
          </ac:cxnSpMkLst>
        </pc:cxnChg>
      </pc:sldChg>
      <pc:sldChg chg="addSp delSp modSp add mod modTransition setBg">
        <pc:chgData name="josé sánchez" userId="8132df1880fcb9f1" providerId="LiveId" clId="{E7E7F27F-84EF-4B4D-B874-0B7B0FB6C0CF}" dt="2018-10-11T17:44:57.855" v="13571"/>
        <pc:sldMkLst>
          <pc:docMk/>
          <pc:sldMk cId="2472875683" sldId="286"/>
        </pc:sldMkLst>
        <pc:spChg chg="mod">
          <ac:chgData name="josé sánchez" userId="8132df1880fcb9f1" providerId="LiveId" clId="{E7E7F27F-84EF-4B4D-B874-0B7B0FB6C0CF}" dt="2018-10-10T21:53:44.494" v="2743" actId="26606"/>
          <ac:spMkLst>
            <pc:docMk/>
            <pc:sldMk cId="2472875683" sldId="286"/>
            <ac:spMk id="2" creationId="{577D8DBB-5C05-4915-98BA-68C99E63CE21}"/>
          </ac:spMkLst>
        </pc:spChg>
        <pc:spChg chg="mod">
          <ac:chgData name="josé sánchez" userId="8132df1880fcb9f1" providerId="LiveId" clId="{E7E7F27F-84EF-4B4D-B874-0B7B0FB6C0CF}" dt="2018-10-10T21:54:16.445" v="2747" actId="12"/>
          <ac:spMkLst>
            <pc:docMk/>
            <pc:sldMk cId="2472875683" sldId="286"/>
            <ac:spMk id="3" creationId="{B0700E5E-4AC2-4124-87C8-649B5BC266A9}"/>
          </ac:spMkLst>
        </pc:spChg>
        <pc:spChg chg="add del">
          <ac:chgData name="josé sánchez" userId="8132df1880fcb9f1" providerId="LiveId" clId="{E7E7F27F-84EF-4B4D-B874-0B7B0FB6C0CF}" dt="2018-10-10T21:53:36.913" v="2740" actId="26606"/>
          <ac:spMkLst>
            <pc:docMk/>
            <pc:sldMk cId="2472875683" sldId="286"/>
            <ac:spMk id="10" creationId="{3994EE40-F54F-48E5-826B-B45158209684}"/>
          </ac:spMkLst>
        </pc:spChg>
        <pc:picChg chg="add del mod ord">
          <ac:chgData name="josé sánchez" userId="8132df1880fcb9f1" providerId="LiveId" clId="{E7E7F27F-84EF-4B4D-B874-0B7B0FB6C0CF}" dt="2018-10-10T21:53:44.494" v="2743" actId="26606"/>
          <ac:picMkLst>
            <pc:docMk/>
            <pc:sldMk cId="2472875683" sldId="286"/>
            <ac:picMk id="5" creationId="{40357D05-8070-413A-859A-F67A64771738}"/>
          </ac:picMkLst>
        </pc:picChg>
      </pc:sldChg>
      <pc:sldChg chg="addSp delSp modSp add mod modTransition setBg">
        <pc:chgData name="josé sánchez" userId="8132df1880fcb9f1" providerId="LiveId" clId="{E7E7F27F-84EF-4B4D-B874-0B7B0FB6C0CF}" dt="2018-10-11T17:44:57.855" v="13571"/>
        <pc:sldMkLst>
          <pc:docMk/>
          <pc:sldMk cId="24708695" sldId="287"/>
        </pc:sldMkLst>
        <pc:spChg chg="mod ord">
          <ac:chgData name="josé sánchez" userId="8132df1880fcb9f1" providerId="LiveId" clId="{E7E7F27F-84EF-4B4D-B874-0B7B0FB6C0CF}" dt="2018-10-10T22:03:05.075" v="3097" actId="26606"/>
          <ac:spMkLst>
            <pc:docMk/>
            <pc:sldMk cId="24708695" sldId="287"/>
            <ac:spMk id="2" creationId="{FFA78375-017E-4372-9C9C-AE7FCA9146F1}"/>
          </ac:spMkLst>
        </pc:spChg>
        <pc:spChg chg="add del mod">
          <ac:chgData name="josé sánchez" userId="8132df1880fcb9f1" providerId="LiveId" clId="{E7E7F27F-84EF-4B4D-B874-0B7B0FB6C0CF}" dt="2018-10-10T22:03:05.075" v="3097" actId="26606"/>
          <ac:spMkLst>
            <pc:docMk/>
            <pc:sldMk cId="24708695" sldId="287"/>
            <ac:spMk id="3" creationId="{DFAF6088-5E57-4F54-AEFF-C37AAF6D34B7}"/>
          </ac:spMkLst>
        </pc:spChg>
        <pc:spChg chg="add del">
          <ac:chgData name="josé sánchez" userId="8132df1880fcb9f1" providerId="LiveId" clId="{E7E7F27F-84EF-4B4D-B874-0B7B0FB6C0CF}" dt="2018-10-10T22:03:05.075" v="3096" actId="26606"/>
          <ac:spMkLst>
            <pc:docMk/>
            <pc:sldMk cId="24708695" sldId="287"/>
            <ac:spMk id="71" creationId="{BFBD78D0-8C17-49D9-94BC-BFF758441158}"/>
          </ac:spMkLst>
        </pc:spChg>
        <pc:spChg chg="add del">
          <ac:chgData name="josé sánchez" userId="8132df1880fcb9f1" providerId="LiveId" clId="{E7E7F27F-84EF-4B4D-B874-0B7B0FB6C0CF}" dt="2018-10-10T22:03:05.075" v="3096" actId="26606"/>
          <ac:spMkLst>
            <pc:docMk/>
            <pc:sldMk cId="24708695" sldId="287"/>
            <ac:spMk id="73" creationId="{A152BA23-E797-46EB-8BCF-6CB26DE51D49}"/>
          </ac:spMkLst>
        </pc:spChg>
        <pc:spChg chg="add del">
          <ac:chgData name="josé sánchez" userId="8132df1880fcb9f1" providerId="LiveId" clId="{E7E7F27F-84EF-4B4D-B874-0B7B0FB6C0CF}" dt="2018-10-10T22:02:56.700" v="3090" actId="26606"/>
          <ac:spMkLst>
            <pc:docMk/>
            <pc:sldMk cId="24708695" sldId="287"/>
            <ac:spMk id="1030" creationId="{DFAF6088-5E57-4F54-AEFF-C37AAF6D34B7}"/>
          </ac:spMkLst>
        </pc:spChg>
        <pc:spChg chg="add del">
          <ac:chgData name="josé sánchez" userId="8132df1880fcb9f1" providerId="LiveId" clId="{E7E7F27F-84EF-4B4D-B874-0B7B0FB6C0CF}" dt="2018-10-10T22:03:04.186" v="3094" actId="26606"/>
          <ac:spMkLst>
            <pc:docMk/>
            <pc:sldMk cId="24708695" sldId="287"/>
            <ac:spMk id="1034" creationId="{DFAF6088-5E57-4F54-AEFF-C37AAF6D34B7}"/>
          </ac:spMkLst>
        </pc:spChg>
        <pc:spChg chg="add del">
          <ac:chgData name="josé sánchez" userId="8132df1880fcb9f1" providerId="LiveId" clId="{E7E7F27F-84EF-4B4D-B874-0B7B0FB6C0CF}" dt="2018-10-10T22:03:05.075" v="3096" actId="26606"/>
          <ac:spMkLst>
            <pc:docMk/>
            <pc:sldMk cId="24708695" sldId="287"/>
            <ac:spMk id="1036" creationId="{DFAF6088-5E57-4F54-AEFF-C37AAF6D34B7}"/>
          </ac:spMkLst>
        </pc:spChg>
        <pc:spChg chg="add mod">
          <ac:chgData name="josé sánchez" userId="8132df1880fcb9f1" providerId="LiveId" clId="{E7E7F27F-84EF-4B4D-B874-0B7B0FB6C0CF}" dt="2018-10-10T22:03:10.627" v="3099" actId="12"/>
          <ac:spMkLst>
            <pc:docMk/>
            <pc:sldMk cId="24708695" sldId="287"/>
            <ac:spMk id="1038" creationId="{DFAF6088-5E57-4F54-AEFF-C37AAF6D34B7}"/>
          </ac:spMkLst>
        </pc:spChg>
        <pc:graphicFrameChg chg="add del">
          <ac:chgData name="josé sánchez" userId="8132df1880fcb9f1" providerId="LiveId" clId="{E7E7F27F-84EF-4B4D-B874-0B7B0FB6C0CF}" dt="2018-10-10T22:02:53.564" v="3088" actId="26606"/>
          <ac:graphicFrameMkLst>
            <pc:docMk/>
            <pc:sldMk cId="24708695" sldId="287"/>
            <ac:graphicFrameMk id="1028" creationId="{8A5E7A4C-A0AF-4C87-BBA8-7A3CB81BF77F}"/>
          </ac:graphicFrameMkLst>
        </pc:graphicFrameChg>
        <pc:graphicFrameChg chg="add del">
          <ac:chgData name="josé sánchez" userId="8132df1880fcb9f1" providerId="LiveId" clId="{E7E7F27F-84EF-4B4D-B874-0B7B0FB6C0CF}" dt="2018-10-10T22:02:57.874" v="3092" actId="26606"/>
          <ac:graphicFrameMkLst>
            <pc:docMk/>
            <pc:sldMk cId="24708695" sldId="287"/>
            <ac:graphicFrameMk id="1032" creationId="{8A5E7A4C-A0AF-4C87-BBA8-7A3CB81BF77F}"/>
          </ac:graphicFrameMkLst>
        </pc:graphicFrameChg>
        <pc:picChg chg="add mod">
          <ac:chgData name="josé sánchez" userId="8132df1880fcb9f1" providerId="LiveId" clId="{E7E7F27F-84EF-4B4D-B874-0B7B0FB6C0CF}" dt="2018-10-10T22:03:05.075" v="3097" actId="26606"/>
          <ac:picMkLst>
            <pc:docMk/>
            <pc:sldMk cId="24708695" sldId="287"/>
            <ac:picMk id="1026" creationId="{AEAB755F-5BEA-4ED4-9E47-D11A31EF6A45}"/>
          </ac:picMkLst>
        </pc:picChg>
      </pc:sldChg>
      <pc:sldChg chg="addSp modSp add mod modTransition setBg">
        <pc:chgData name="josé sánchez" userId="8132df1880fcb9f1" providerId="LiveId" clId="{E7E7F27F-84EF-4B4D-B874-0B7B0FB6C0CF}" dt="2018-10-11T17:44:57.855" v="13571"/>
        <pc:sldMkLst>
          <pc:docMk/>
          <pc:sldMk cId="1439404499" sldId="288"/>
        </pc:sldMkLst>
        <pc:spChg chg="mod">
          <ac:chgData name="josé sánchez" userId="8132df1880fcb9f1" providerId="LiveId" clId="{E7E7F27F-84EF-4B4D-B874-0B7B0FB6C0CF}" dt="2018-10-10T22:06:16.022" v="3377" actId="26606"/>
          <ac:spMkLst>
            <pc:docMk/>
            <pc:sldMk cId="1439404499" sldId="288"/>
            <ac:spMk id="2" creationId="{60C68E08-CD6C-4806-ACFC-F7E60018710D}"/>
          </ac:spMkLst>
        </pc:spChg>
        <pc:spChg chg="mod">
          <ac:chgData name="josé sánchez" userId="8132df1880fcb9f1" providerId="LiveId" clId="{E7E7F27F-84EF-4B4D-B874-0B7B0FB6C0CF}" dt="2018-10-11T01:25:47.141" v="4182" actId="1035"/>
          <ac:spMkLst>
            <pc:docMk/>
            <pc:sldMk cId="1439404499" sldId="288"/>
            <ac:spMk id="3" creationId="{AEDC117C-8145-4987-9B11-33EF5B3AE9CA}"/>
          </ac:spMkLst>
        </pc:spChg>
        <pc:picChg chg="add mod">
          <ac:chgData name="josé sánchez" userId="8132df1880fcb9f1" providerId="LiveId" clId="{E7E7F27F-84EF-4B4D-B874-0B7B0FB6C0CF}" dt="2018-10-11T01:25:47.141" v="4182" actId="1035"/>
          <ac:picMkLst>
            <pc:docMk/>
            <pc:sldMk cId="1439404499" sldId="288"/>
            <ac:picMk id="5" creationId="{B7828B89-2002-4F63-8359-8959053431D8}"/>
          </ac:picMkLst>
        </pc:picChg>
      </pc:sldChg>
      <pc:sldChg chg="addSp delSp modSp add modTransition">
        <pc:chgData name="josé sánchez" userId="8132df1880fcb9f1" providerId="LiveId" clId="{E7E7F27F-84EF-4B4D-B874-0B7B0FB6C0CF}" dt="2018-10-11T17:44:57.855" v="13571"/>
        <pc:sldMkLst>
          <pc:docMk/>
          <pc:sldMk cId="651575829" sldId="289"/>
        </pc:sldMkLst>
        <pc:spChg chg="mod">
          <ac:chgData name="josé sánchez" userId="8132df1880fcb9f1" providerId="LiveId" clId="{E7E7F27F-84EF-4B4D-B874-0B7B0FB6C0CF}" dt="2018-10-11T01:26:09.508" v="4189" actId="1036"/>
          <ac:spMkLst>
            <pc:docMk/>
            <pc:sldMk cId="651575829" sldId="289"/>
            <ac:spMk id="3" creationId="{AEDC117C-8145-4987-9B11-33EF5B3AE9CA}"/>
          </ac:spMkLst>
        </pc:spChg>
        <pc:picChg chg="del">
          <ac:chgData name="josé sánchez" userId="8132df1880fcb9f1" providerId="LiveId" clId="{E7E7F27F-84EF-4B4D-B874-0B7B0FB6C0CF}" dt="2018-10-10T22:12:44.262" v="3636" actId="478"/>
          <ac:picMkLst>
            <pc:docMk/>
            <pc:sldMk cId="651575829" sldId="289"/>
            <ac:picMk id="5" creationId="{B7828B89-2002-4F63-8359-8959053431D8}"/>
          </ac:picMkLst>
        </pc:picChg>
        <pc:picChg chg="add mod modCrop">
          <ac:chgData name="josé sánchez" userId="8132df1880fcb9f1" providerId="LiveId" clId="{E7E7F27F-84EF-4B4D-B874-0B7B0FB6C0CF}" dt="2018-10-11T01:26:09.508" v="4189" actId="1036"/>
          <ac:picMkLst>
            <pc:docMk/>
            <pc:sldMk cId="651575829" sldId="289"/>
            <ac:picMk id="2050" creationId="{763D75D1-2352-4BAB-815E-C9B12DDB8288}"/>
          </ac:picMkLst>
        </pc:picChg>
      </pc:sldChg>
      <pc:sldChg chg="modSp add ord modTransition">
        <pc:chgData name="josé sánchez" userId="8132df1880fcb9f1" providerId="LiveId" clId="{E7E7F27F-84EF-4B4D-B874-0B7B0FB6C0CF}" dt="2018-10-11T17:44:57.855" v="13571"/>
        <pc:sldMkLst>
          <pc:docMk/>
          <pc:sldMk cId="3471807634" sldId="290"/>
        </pc:sldMkLst>
        <pc:spChg chg="mod">
          <ac:chgData name="josé sánchez" userId="8132df1880fcb9f1" providerId="LiveId" clId="{E7E7F27F-84EF-4B4D-B874-0B7B0FB6C0CF}" dt="2018-10-10T22:20:26.543" v="3833" actId="113"/>
          <ac:spMkLst>
            <pc:docMk/>
            <pc:sldMk cId="3471807634" sldId="290"/>
            <ac:spMk id="5" creationId="{5BFEA45B-688F-45E0-8FD5-92AF8EEFBEA7}"/>
          </ac:spMkLst>
        </pc:spChg>
      </pc:sldChg>
      <pc:sldChg chg="modSp add ord modTransition">
        <pc:chgData name="josé sánchez" userId="8132df1880fcb9f1" providerId="LiveId" clId="{E7E7F27F-84EF-4B4D-B874-0B7B0FB6C0CF}" dt="2018-10-11T17:44:57.855" v="13571"/>
        <pc:sldMkLst>
          <pc:docMk/>
          <pc:sldMk cId="827555875" sldId="291"/>
        </pc:sldMkLst>
        <pc:spChg chg="mod">
          <ac:chgData name="josé sánchez" userId="8132df1880fcb9f1" providerId="LiveId" clId="{E7E7F27F-84EF-4B4D-B874-0B7B0FB6C0CF}" dt="2018-10-10T22:20:01.154" v="3830" actId="403"/>
          <ac:spMkLst>
            <pc:docMk/>
            <pc:sldMk cId="827555875" sldId="291"/>
            <ac:spMk id="5" creationId="{5BFEA45B-688F-45E0-8FD5-92AF8EEFBEA7}"/>
          </ac:spMkLst>
        </pc:spChg>
      </pc:sldChg>
      <pc:sldChg chg="addSp delSp modSp add mod modTransition setBg setClrOvrMap">
        <pc:chgData name="josé sánchez" userId="8132df1880fcb9f1" providerId="LiveId" clId="{E7E7F27F-84EF-4B4D-B874-0B7B0FB6C0CF}" dt="2018-10-11T17:44:57.855" v="13571"/>
        <pc:sldMkLst>
          <pc:docMk/>
          <pc:sldMk cId="356702071" sldId="292"/>
        </pc:sldMkLst>
        <pc:spChg chg="mod">
          <ac:chgData name="josé sánchez" userId="8132df1880fcb9f1" providerId="LiveId" clId="{E7E7F27F-84EF-4B4D-B874-0B7B0FB6C0CF}" dt="2018-10-10T22:25:59.743" v="3970" actId="26606"/>
          <ac:spMkLst>
            <pc:docMk/>
            <pc:sldMk cId="356702071" sldId="292"/>
            <ac:spMk id="2" creationId="{85B47D88-79DF-4193-BC98-686F4B743AF3}"/>
          </ac:spMkLst>
        </pc:spChg>
        <pc:spChg chg="add del mod">
          <ac:chgData name="josé sánchez" userId="8132df1880fcb9f1" providerId="LiveId" clId="{E7E7F27F-84EF-4B4D-B874-0B7B0FB6C0CF}" dt="2018-10-10T22:25:59.743" v="3970" actId="26606"/>
          <ac:spMkLst>
            <pc:docMk/>
            <pc:sldMk cId="356702071" sldId="292"/>
            <ac:spMk id="3" creationId="{F4F7D131-9494-4147-A64B-3CB03CC9E8D9}"/>
          </ac:spMkLst>
        </pc:spChg>
        <pc:spChg chg="add del">
          <ac:chgData name="josé sánchez" userId="8132df1880fcb9f1" providerId="LiveId" clId="{E7E7F27F-84EF-4B4D-B874-0B7B0FB6C0CF}" dt="2018-10-10T22:25:57.676" v="3967" actId="26606"/>
          <ac:spMkLst>
            <pc:docMk/>
            <pc:sldMk cId="356702071" sldId="292"/>
            <ac:spMk id="71" creationId="{E2264E67-6F59-4D8D-8E5F-8245B0FEAE76}"/>
          </ac:spMkLst>
        </pc:spChg>
        <pc:spChg chg="add del">
          <ac:chgData name="josé sánchez" userId="8132df1880fcb9f1" providerId="LiveId" clId="{E7E7F27F-84EF-4B4D-B874-0B7B0FB6C0CF}" dt="2018-10-10T22:25:57.676" v="3967" actId="26606"/>
          <ac:spMkLst>
            <pc:docMk/>
            <pc:sldMk cId="356702071" sldId="292"/>
            <ac:spMk id="73" creationId="{158E1C6E-D299-4F5D-B15B-155EBF7F62FD}"/>
          </ac:spMkLst>
        </pc:spChg>
        <pc:spChg chg="add mod">
          <ac:chgData name="josé sánchez" userId="8132df1880fcb9f1" providerId="LiveId" clId="{E7E7F27F-84EF-4B4D-B874-0B7B0FB6C0CF}" dt="2018-10-10T22:27:40.012" v="4025" actId="20577"/>
          <ac:spMkLst>
            <pc:docMk/>
            <pc:sldMk cId="356702071" sldId="292"/>
            <ac:spMk id="3078" creationId="{F4F7D131-9494-4147-A64B-3CB03CC9E8D9}"/>
          </ac:spMkLst>
        </pc:spChg>
        <pc:graphicFrameChg chg="add del">
          <ac:chgData name="josé sánchez" userId="8132df1880fcb9f1" providerId="LiveId" clId="{E7E7F27F-84EF-4B4D-B874-0B7B0FB6C0CF}" dt="2018-10-10T22:25:59.743" v="3969" actId="26606"/>
          <ac:graphicFrameMkLst>
            <pc:docMk/>
            <pc:sldMk cId="356702071" sldId="292"/>
            <ac:graphicFrameMk id="3076" creationId="{1FA48930-A60E-458A-818B-77A0BB40ED6F}"/>
          </ac:graphicFrameMkLst>
        </pc:graphicFrameChg>
        <pc:picChg chg="add mod modCrop">
          <ac:chgData name="josé sánchez" userId="8132df1880fcb9f1" providerId="LiveId" clId="{E7E7F27F-84EF-4B4D-B874-0B7B0FB6C0CF}" dt="2018-10-10T22:26:12.429" v="3971" actId="732"/>
          <ac:picMkLst>
            <pc:docMk/>
            <pc:sldMk cId="356702071" sldId="292"/>
            <ac:picMk id="3074" creationId="{855B3EB8-9C1A-45AC-A9D8-587165F55776}"/>
          </ac:picMkLst>
        </pc:picChg>
      </pc:sldChg>
      <pc:sldChg chg="addSp delSp add del setBg delDesignElem">
        <pc:chgData name="josé sánchez" userId="8132df1880fcb9f1" providerId="LiveId" clId="{E7E7F27F-84EF-4B4D-B874-0B7B0FB6C0CF}" dt="2018-10-10T22:58:58.018" v="4028"/>
        <pc:sldMkLst>
          <pc:docMk/>
          <pc:sldMk cId="3810971008" sldId="293"/>
        </pc:sldMkLst>
        <pc:spChg chg="add del">
          <ac:chgData name="josé sánchez" userId="8132df1880fcb9f1" providerId="LiveId" clId="{E7E7F27F-84EF-4B4D-B874-0B7B0FB6C0CF}" dt="2018-10-10T22:58:58.018" v="4028"/>
          <ac:spMkLst>
            <pc:docMk/>
            <pc:sldMk cId="3810971008" sldId="293"/>
            <ac:spMk id="6" creationId="{8775F366-526C-4C42-8931-696FFE8AA517}"/>
          </ac:spMkLst>
        </pc:spChg>
        <pc:spChg chg="add del">
          <ac:chgData name="josé sánchez" userId="8132df1880fcb9f1" providerId="LiveId" clId="{E7E7F27F-84EF-4B4D-B874-0B7B0FB6C0CF}" dt="2018-10-10T22:58:58.018" v="4028"/>
          <ac:spMkLst>
            <pc:docMk/>
            <pc:sldMk cId="3810971008" sldId="293"/>
            <ac:spMk id="7" creationId="{209699A8-9F52-4C34-9606-370C555BC9A1}"/>
          </ac:spMkLst>
        </pc:spChg>
        <pc:cxnChg chg="add del">
          <ac:chgData name="josé sánchez" userId="8132df1880fcb9f1" providerId="LiveId" clId="{E7E7F27F-84EF-4B4D-B874-0B7B0FB6C0CF}" dt="2018-10-10T22:58:58.018" v="4028"/>
          <ac:cxnSpMkLst>
            <pc:docMk/>
            <pc:sldMk cId="3810971008" sldId="293"/>
            <ac:cxnSpMk id="8" creationId="{90CF8BA8-E7AA-4F97-9E4C-CD11742FA003}"/>
          </ac:cxnSpMkLst>
        </pc:cxnChg>
      </pc:sldChg>
      <pc:sldChg chg="modSp add ord modTransition">
        <pc:chgData name="josé sánchez" userId="8132df1880fcb9f1" providerId="LiveId" clId="{E7E7F27F-84EF-4B4D-B874-0B7B0FB6C0CF}" dt="2018-10-11T17:44:57.855" v="13571"/>
        <pc:sldMkLst>
          <pc:docMk/>
          <pc:sldMk cId="3912894186" sldId="293"/>
        </pc:sldMkLst>
        <pc:spChg chg="mod">
          <ac:chgData name="josé sánchez" userId="8132df1880fcb9f1" providerId="LiveId" clId="{E7E7F27F-84EF-4B4D-B874-0B7B0FB6C0CF}" dt="2018-10-10T22:59:58.845" v="4037" actId="404"/>
          <ac:spMkLst>
            <pc:docMk/>
            <pc:sldMk cId="3912894186" sldId="293"/>
            <ac:spMk id="12" creationId="{E206AEE0-63AD-4CE8-8B3B-35F435F88787}"/>
          </ac:spMkLst>
        </pc:spChg>
      </pc:sldChg>
      <pc:sldChg chg="addSp delSp modSp add mod modTransition setBg setClrOvrMap delDesignElem">
        <pc:chgData name="josé sánchez" userId="8132df1880fcb9f1" providerId="LiveId" clId="{E7E7F27F-84EF-4B4D-B874-0B7B0FB6C0CF}" dt="2018-10-11T17:44:57.855" v="13571"/>
        <pc:sldMkLst>
          <pc:docMk/>
          <pc:sldMk cId="2169656874" sldId="294"/>
        </pc:sldMkLst>
        <pc:spChg chg="del">
          <ac:chgData name="josé sánchez" userId="8132df1880fcb9f1" providerId="LiveId" clId="{E7E7F27F-84EF-4B4D-B874-0B7B0FB6C0CF}" dt="2018-10-10T23:00:51.157" v="4039"/>
          <ac:spMkLst>
            <pc:docMk/>
            <pc:sldMk cId="2169656874" sldId="294"/>
            <ac:spMk id="2" creationId="{FE0D316D-57B6-492A-951F-C3E10608040F}"/>
          </ac:spMkLst>
        </pc:spChg>
        <pc:spChg chg="del">
          <ac:chgData name="josé sánchez" userId="8132df1880fcb9f1" providerId="LiveId" clId="{E7E7F27F-84EF-4B4D-B874-0B7B0FB6C0CF}" dt="2018-10-10T23:00:51.157" v="4039"/>
          <ac:spMkLst>
            <pc:docMk/>
            <pc:sldMk cId="2169656874" sldId="294"/>
            <ac:spMk id="3" creationId="{A078E549-9EC4-4B39-9819-6BB4AD209061}"/>
          </ac:spMkLst>
        </pc:spChg>
        <pc:spChg chg="add mod">
          <ac:chgData name="josé sánchez" userId="8132df1880fcb9f1" providerId="LiveId" clId="{E7E7F27F-84EF-4B4D-B874-0B7B0FB6C0CF}" dt="2018-10-11T01:33:01.821" v="4593" actId="26606"/>
          <ac:spMkLst>
            <pc:docMk/>
            <pc:sldMk cId="2169656874" sldId="294"/>
            <ac:spMk id="4" creationId="{FC83113B-590E-4CCD-B5A2-4186142A1909}"/>
          </ac:spMkLst>
        </pc:spChg>
        <pc:spChg chg="add mod ord">
          <ac:chgData name="josé sánchez" userId="8132df1880fcb9f1" providerId="LiveId" clId="{E7E7F27F-84EF-4B4D-B874-0B7B0FB6C0CF}" dt="2018-10-11T01:33:26.100" v="4595" actId="11"/>
          <ac:spMkLst>
            <pc:docMk/>
            <pc:sldMk cId="2169656874" sldId="294"/>
            <ac:spMk id="5" creationId="{D3B275EE-31DF-4A42-9F89-CA8D45397B03}"/>
          </ac:spMkLst>
        </pc:spChg>
        <pc:spChg chg="add del mod">
          <ac:chgData name="josé sánchez" userId="8132df1880fcb9f1" providerId="LiveId" clId="{E7E7F27F-84EF-4B4D-B874-0B7B0FB6C0CF}" dt="2018-10-11T01:32:47.773" v="4592"/>
          <ac:spMkLst>
            <pc:docMk/>
            <pc:sldMk cId="2169656874" sldId="294"/>
            <ac:spMk id="8" creationId="{E08422F4-C641-4623-9DA4-53C44EFE814F}"/>
          </ac:spMkLst>
        </pc:spChg>
        <pc:spChg chg="add del">
          <ac:chgData name="josé sánchez" userId="8132df1880fcb9f1" providerId="LiveId" clId="{E7E7F27F-84EF-4B4D-B874-0B7B0FB6C0CF}" dt="2018-10-11T01:32:47.773" v="4592"/>
          <ac:spMkLst>
            <pc:docMk/>
            <pc:sldMk cId="2169656874" sldId="294"/>
            <ac:spMk id="9" creationId="{E2264E67-6F59-4D8D-8E5F-8245B0FEAE76}"/>
          </ac:spMkLst>
        </pc:spChg>
        <pc:spChg chg="add del">
          <ac:chgData name="josé sánchez" userId="8132df1880fcb9f1" providerId="LiveId" clId="{E7E7F27F-84EF-4B4D-B874-0B7B0FB6C0CF}" dt="2018-10-11T01:32:47.773" v="4592"/>
          <ac:spMkLst>
            <pc:docMk/>
            <pc:sldMk cId="2169656874" sldId="294"/>
            <ac:spMk id="10" creationId="{158E1C6E-D299-4F5D-B15B-155EBF7F62FD}"/>
          </ac:spMkLst>
        </pc:spChg>
        <pc:spChg chg="add del mod">
          <ac:chgData name="josé sánchez" userId="8132df1880fcb9f1" providerId="LiveId" clId="{E7E7F27F-84EF-4B4D-B874-0B7B0FB6C0CF}" dt="2018-10-11T01:32:47.773" v="4592"/>
          <ac:spMkLst>
            <pc:docMk/>
            <pc:sldMk cId="2169656874" sldId="294"/>
            <ac:spMk id="11" creationId="{80E46D6D-04D8-4975-9B0F-422E25511B72}"/>
          </ac:spMkLst>
        </pc:spChg>
        <pc:spChg chg="add del">
          <ac:chgData name="josé sánchez" userId="8132df1880fcb9f1" providerId="LiveId" clId="{E7E7F27F-84EF-4B4D-B874-0B7B0FB6C0CF}" dt="2018-10-11T01:32:31.384" v="4585" actId="26606"/>
          <ac:spMkLst>
            <pc:docMk/>
            <pc:sldMk cId="2169656874" sldId="294"/>
            <ac:spMk id="12" creationId="{9D336D4B-F9C3-4167-9191-8DA896C803E6}"/>
          </ac:spMkLst>
        </pc:spChg>
        <pc:spChg chg="add del">
          <ac:chgData name="josé sánchez" userId="8132df1880fcb9f1" providerId="LiveId" clId="{E7E7F27F-84EF-4B4D-B874-0B7B0FB6C0CF}" dt="2018-10-11T01:32:31.384" v="4585" actId="26606"/>
          <ac:spMkLst>
            <pc:docMk/>
            <pc:sldMk cId="2169656874" sldId="294"/>
            <ac:spMk id="14" creationId="{069BF0B4-2BF1-40F2-8D8E-9CFCED97D981}"/>
          </ac:spMkLst>
        </pc:spChg>
        <pc:spChg chg="add del">
          <ac:chgData name="josé sánchez" userId="8132df1880fcb9f1" providerId="LiveId" clId="{E7E7F27F-84EF-4B4D-B874-0B7B0FB6C0CF}" dt="2018-10-11T01:32:35.332" v="4587" actId="26606"/>
          <ac:spMkLst>
            <pc:docMk/>
            <pc:sldMk cId="2169656874" sldId="294"/>
            <ac:spMk id="16" creationId="{E2264E67-6F59-4D8D-8E5F-8245B0FEAE76}"/>
          </ac:spMkLst>
        </pc:spChg>
        <pc:spChg chg="add del">
          <ac:chgData name="josé sánchez" userId="8132df1880fcb9f1" providerId="LiveId" clId="{E7E7F27F-84EF-4B4D-B874-0B7B0FB6C0CF}" dt="2018-10-11T01:32:35.332" v="4587" actId="26606"/>
          <ac:spMkLst>
            <pc:docMk/>
            <pc:sldMk cId="2169656874" sldId="294"/>
            <ac:spMk id="17" creationId="{158E1C6E-D299-4F5D-B15B-155EBF7F62FD}"/>
          </ac:spMkLst>
        </pc:spChg>
        <pc:picChg chg="add mod">
          <ac:chgData name="josé sánchez" userId="8132df1880fcb9f1" providerId="LiveId" clId="{E7E7F27F-84EF-4B4D-B874-0B7B0FB6C0CF}" dt="2018-10-11T01:33:01.821" v="4593" actId="26606"/>
          <ac:picMkLst>
            <pc:docMk/>
            <pc:sldMk cId="2169656874" sldId="294"/>
            <ac:picMk id="7" creationId="{4F377745-0697-4AD2-A04F-CB0A94537B99}"/>
          </ac:picMkLst>
        </pc:picChg>
      </pc:sldChg>
      <pc:sldChg chg="addSp delSp modSp add modTransition">
        <pc:chgData name="josé sánchez" userId="8132df1880fcb9f1" providerId="LiveId" clId="{E7E7F27F-84EF-4B4D-B874-0B7B0FB6C0CF}" dt="2018-10-11T17:44:57.855" v="13571"/>
        <pc:sldMkLst>
          <pc:docMk/>
          <pc:sldMk cId="3497198550" sldId="295"/>
        </pc:sldMkLst>
        <pc:spChg chg="mod">
          <ac:chgData name="josé sánchez" userId="8132df1880fcb9f1" providerId="LiveId" clId="{E7E7F27F-84EF-4B4D-B874-0B7B0FB6C0CF}" dt="2018-10-11T01:39:30.156" v="4827" actId="14100"/>
          <ac:spMkLst>
            <pc:docMk/>
            <pc:sldMk cId="3497198550" sldId="295"/>
            <ac:spMk id="5" creationId="{D3B275EE-31DF-4A42-9F89-CA8D45397B03}"/>
          </ac:spMkLst>
        </pc:spChg>
        <pc:picChg chg="add mod modCrop">
          <ac:chgData name="josé sánchez" userId="8132df1880fcb9f1" providerId="LiveId" clId="{E7E7F27F-84EF-4B4D-B874-0B7B0FB6C0CF}" dt="2018-10-11T01:39:23.646" v="4826" actId="1076"/>
          <ac:picMkLst>
            <pc:docMk/>
            <pc:sldMk cId="3497198550" sldId="295"/>
            <ac:picMk id="3" creationId="{343ECB53-ABE1-43EF-8292-5A381663CBB1}"/>
          </ac:picMkLst>
        </pc:picChg>
        <pc:picChg chg="del">
          <ac:chgData name="josé sánchez" userId="8132df1880fcb9f1" providerId="LiveId" clId="{E7E7F27F-84EF-4B4D-B874-0B7B0FB6C0CF}" dt="2018-10-11T01:33:41.879" v="4598" actId="478"/>
          <ac:picMkLst>
            <pc:docMk/>
            <pc:sldMk cId="3497198550" sldId="295"/>
            <ac:picMk id="7" creationId="{4F377745-0697-4AD2-A04F-CB0A94537B99}"/>
          </ac:picMkLst>
        </pc:picChg>
      </pc:sldChg>
      <pc:sldChg chg="addSp modSp add mod modTransition setBg">
        <pc:chgData name="josé sánchez" userId="8132df1880fcb9f1" providerId="LiveId" clId="{E7E7F27F-84EF-4B4D-B874-0B7B0FB6C0CF}" dt="2018-10-11T17:44:57.855" v="13571"/>
        <pc:sldMkLst>
          <pc:docMk/>
          <pc:sldMk cId="3001836936" sldId="296"/>
        </pc:sldMkLst>
        <pc:spChg chg="mod">
          <ac:chgData name="josé sánchez" userId="8132df1880fcb9f1" providerId="LiveId" clId="{E7E7F27F-84EF-4B4D-B874-0B7B0FB6C0CF}" dt="2018-10-11T01:44:36.552" v="5077" actId="26606"/>
          <ac:spMkLst>
            <pc:docMk/>
            <pc:sldMk cId="3001836936" sldId="296"/>
            <ac:spMk id="2" creationId="{BC918B3F-5CC7-47D1-8348-8091542C6844}"/>
          </ac:spMkLst>
        </pc:spChg>
        <pc:spChg chg="mod">
          <ac:chgData name="josé sánchez" userId="8132df1880fcb9f1" providerId="LiveId" clId="{E7E7F27F-84EF-4B4D-B874-0B7B0FB6C0CF}" dt="2018-10-11T01:44:46.145" v="5095" actId="14100"/>
          <ac:spMkLst>
            <pc:docMk/>
            <pc:sldMk cId="3001836936" sldId="296"/>
            <ac:spMk id="3" creationId="{B2B2B4D5-8B15-4077-9D36-A3708B8E9AFF}"/>
          </ac:spMkLst>
        </pc:spChg>
        <pc:picChg chg="add mod">
          <ac:chgData name="josé sánchez" userId="8132df1880fcb9f1" providerId="LiveId" clId="{E7E7F27F-84EF-4B4D-B874-0B7B0FB6C0CF}" dt="2018-10-11T01:44:41.295" v="5094" actId="1038"/>
          <ac:picMkLst>
            <pc:docMk/>
            <pc:sldMk cId="3001836936" sldId="296"/>
            <ac:picMk id="4098" creationId="{CEB93609-E00A-433D-9182-E72B7062C7CB}"/>
          </ac:picMkLst>
        </pc:picChg>
      </pc:sldChg>
      <pc:sldChg chg="addSp delSp modSp add mod modTransition setBg setClrOvrMap">
        <pc:chgData name="josé sánchez" userId="8132df1880fcb9f1" providerId="LiveId" clId="{E7E7F27F-84EF-4B4D-B874-0B7B0FB6C0CF}" dt="2018-10-11T17:44:57.855" v="13571"/>
        <pc:sldMkLst>
          <pc:docMk/>
          <pc:sldMk cId="693940065" sldId="297"/>
        </pc:sldMkLst>
        <pc:spChg chg="mod">
          <ac:chgData name="josé sánchez" userId="8132df1880fcb9f1" providerId="LiveId" clId="{E7E7F27F-84EF-4B4D-B874-0B7B0FB6C0CF}" dt="2018-10-11T01:53:41.298" v="5289" actId="26606"/>
          <ac:spMkLst>
            <pc:docMk/>
            <pc:sldMk cId="693940065" sldId="297"/>
            <ac:spMk id="2" creationId="{8B6D6247-41A6-496A-A04A-3BD018BCE031}"/>
          </ac:spMkLst>
        </pc:spChg>
        <pc:spChg chg="mod">
          <ac:chgData name="josé sánchez" userId="8132df1880fcb9f1" providerId="LiveId" clId="{E7E7F27F-84EF-4B4D-B874-0B7B0FB6C0CF}" dt="2018-10-11T01:54:20.936" v="5309" actId="14100"/>
          <ac:spMkLst>
            <pc:docMk/>
            <pc:sldMk cId="693940065" sldId="297"/>
            <ac:spMk id="3" creationId="{D107D4EC-9517-4494-8B8B-86AF416E312A}"/>
          </ac:spMkLst>
        </pc:spChg>
        <pc:spChg chg="add del">
          <ac:chgData name="josé sánchez" userId="8132df1880fcb9f1" providerId="LiveId" clId="{E7E7F27F-84EF-4B4D-B874-0B7B0FB6C0CF}" dt="2018-10-11T01:53:41.288" v="5288" actId="26606"/>
          <ac:spMkLst>
            <pc:docMk/>
            <pc:sldMk cId="693940065" sldId="297"/>
            <ac:spMk id="10" creationId="{8C1FC8BA-94E6-44F7-B346-6A2215E66D2E}"/>
          </ac:spMkLst>
        </pc:spChg>
        <pc:spChg chg="add del">
          <ac:chgData name="josé sánchez" userId="8132df1880fcb9f1" providerId="LiveId" clId="{E7E7F27F-84EF-4B4D-B874-0B7B0FB6C0CF}" dt="2018-10-11T01:53:41.288" v="5288" actId="26606"/>
          <ac:spMkLst>
            <pc:docMk/>
            <pc:sldMk cId="693940065" sldId="297"/>
            <ac:spMk id="12" creationId="{A8329D92-4903-43FF-90F4-878F5D3F1D22}"/>
          </ac:spMkLst>
        </pc:spChg>
        <pc:spChg chg="add del">
          <ac:chgData name="josé sánchez" userId="8132df1880fcb9f1" providerId="LiveId" clId="{E7E7F27F-84EF-4B4D-B874-0B7B0FB6C0CF}" dt="2018-10-11T01:53:41.288" v="5288" actId="26606"/>
          <ac:spMkLst>
            <pc:docMk/>
            <pc:sldMk cId="693940065" sldId="297"/>
            <ac:spMk id="14" creationId="{567B1EEF-AB32-40F7-AD5F-41E0EA001EBE}"/>
          </ac:spMkLst>
        </pc:spChg>
        <pc:picChg chg="add mod">
          <ac:chgData name="josé sánchez" userId="8132df1880fcb9f1" providerId="LiveId" clId="{E7E7F27F-84EF-4B4D-B874-0B7B0FB6C0CF}" dt="2018-10-11T01:54:16.491" v="5308" actId="1038"/>
          <ac:picMkLst>
            <pc:docMk/>
            <pc:sldMk cId="693940065" sldId="297"/>
            <ac:picMk id="5" creationId="{D020861D-8887-4B2C-A994-DAC5C7EDBD69}"/>
          </ac:picMkLst>
        </pc:picChg>
      </pc:sldChg>
      <pc:sldChg chg="addSp modSp add mod modTransition setBg">
        <pc:chgData name="josé sánchez" userId="8132df1880fcb9f1" providerId="LiveId" clId="{E7E7F27F-84EF-4B4D-B874-0B7B0FB6C0CF}" dt="2018-10-11T17:44:57.855" v="13571"/>
        <pc:sldMkLst>
          <pc:docMk/>
          <pc:sldMk cId="2868767112" sldId="298"/>
        </pc:sldMkLst>
        <pc:spChg chg="mod">
          <ac:chgData name="josé sánchez" userId="8132df1880fcb9f1" providerId="LiveId" clId="{E7E7F27F-84EF-4B4D-B874-0B7B0FB6C0CF}" dt="2018-10-11T02:00:28.717" v="5477" actId="26606"/>
          <ac:spMkLst>
            <pc:docMk/>
            <pc:sldMk cId="2868767112" sldId="298"/>
            <ac:spMk id="2" creationId="{46E23EBE-9984-4731-A359-BF30D4F3CBEC}"/>
          </ac:spMkLst>
        </pc:spChg>
        <pc:spChg chg="mod">
          <ac:chgData name="josé sánchez" userId="8132df1880fcb9f1" providerId="LiveId" clId="{E7E7F27F-84EF-4B4D-B874-0B7B0FB6C0CF}" dt="2018-10-11T02:01:00.417" v="5506" actId="12"/>
          <ac:spMkLst>
            <pc:docMk/>
            <pc:sldMk cId="2868767112" sldId="298"/>
            <ac:spMk id="3" creationId="{8CD4C576-E9E6-4E03-964E-9B18D7E1929E}"/>
          </ac:spMkLst>
        </pc:spChg>
        <pc:picChg chg="add mod modCrop">
          <ac:chgData name="josé sánchez" userId="8132df1880fcb9f1" providerId="LiveId" clId="{E7E7F27F-84EF-4B4D-B874-0B7B0FB6C0CF}" dt="2018-10-11T02:00:55.487" v="5505" actId="1035"/>
          <ac:picMkLst>
            <pc:docMk/>
            <pc:sldMk cId="2868767112" sldId="298"/>
            <ac:picMk id="4" creationId="{B70AA900-EF52-462C-9AAE-FED973EEB51C}"/>
          </ac:picMkLst>
        </pc:picChg>
      </pc:sldChg>
      <pc:sldChg chg="modSp add ord modTransition">
        <pc:chgData name="josé sánchez" userId="8132df1880fcb9f1" providerId="LiveId" clId="{E7E7F27F-84EF-4B4D-B874-0B7B0FB6C0CF}" dt="2018-10-11T17:44:57.855" v="13571"/>
        <pc:sldMkLst>
          <pc:docMk/>
          <pc:sldMk cId="2894006754" sldId="299"/>
        </pc:sldMkLst>
        <pc:spChg chg="mod">
          <ac:chgData name="josé sánchez" userId="8132df1880fcb9f1" providerId="LiveId" clId="{E7E7F27F-84EF-4B4D-B874-0B7B0FB6C0CF}" dt="2018-10-11T02:02:28.486" v="5511" actId="403"/>
          <ac:spMkLst>
            <pc:docMk/>
            <pc:sldMk cId="2894006754" sldId="299"/>
            <ac:spMk id="12" creationId="{E206AEE0-63AD-4CE8-8B3B-35F435F88787}"/>
          </ac:spMkLst>
        </pc:spChg>
      </pc:sldChg>
      <pc:sldChg chg="addSp delSp modSp add mod modTransition setBg">
        <pc:chgData name="josé sánchez" userId="8132df1880fcb9f1" providerId="LiveId" clId="{E7E7F27F-84EF-4B4D-B874-0B7B0FB6C0CF}" dt="2018-10-11T17:44:57.855" v="13571"/>
        <pc:sldMkLst>
          <pc:docMk/>
          <pc:sldMk cId="2070812541" sldId="300"/>
        </pc:sldMkLst>
        <pc:spChg chg="del">
          <ac:chgData name="josé sánchez" userId="8132df1880fcb9f1" providerId="LiveId" clId="{E7E7F27F-84EF-4B4D-B874-0B7B0FB6C0CF}" dt="2018-10-11T02:02:46.515" v="5513"/>
          <ac:spMkLst>
            <pc:docMk/>
            <pc:sldMk cId="2070812541" sldId="300"/>
            <ac:spMk id="2" creationId="{A847F1B3-5112-44E3-BCEB-881DE71D7868}"/>
          </ac:spMkLst>
        </pc:spChg>
        <pc:spChg chg="del">
          <ac:chgData name="josé sánchez" userId="8132df1880fcb9f1" providerId="LiveId" clId="{E7E7F27F-84EF-4B4D-B874-0B7B0FB6C0CF}" dt="2018-10-11T02:02:46.515" v="5513"/>
          <ac:spMkLst>
            <pc:docMk/>
            <pc:sldMk cId="2070812541" sldId="300"/>
            <ac:spMk id="3" creationId="{C9742667-796F-41A3-9490-BE04CA90105D}"/>
          </ac:spMkLst>
        </pc:spChg>
        <pc:spChg chg="add mod">
          <ac:chgData name="josé sánchez" userId="8132df1880fcb9f1" providerId="LiveId" clId="{E7E7F27F-84EF-4B4D-B874-0B7B0FB6C0CF}" dt="2018-10-11T02:07:33.449" v="5723" actId="26606"/>
          <ac:spMkLst>
            <pc:docMk/>
            <pc:sldMk cId="2070812541" sldId="300"/>
            <ac:spMk id="4" creationId="{0DFE4CE6-8828-4B5B-ABB1-2FBACCBEA0DB}"/>
          </ac:spMkLst>
        </pc:spChg>
        <pc:spChg chg="add mod">
          <ac:chgData name="josé sánchez" userId="8132df1880fcb9f1" providerId="LiveId" clId="{E7E7F27F-84EF-4B4D-B874-0B7B0FB6C0CF}" dt="2018-10-11T03:00:39.841" v="6169" actId="12"/>
          <ac:spMkLst>
            <pc:docMk/>
            <pc:sldMk cId="2070812541" sldId="300"/>
            <ac:spMk id="5" creationId="{91A7873E-0F5C-452F-9BBF-4D29866BBF59}"/>
          </ac:spMkLst>
        </pc:spChg>
        <pc:picChg chg="add mod">
          <ac:chgData name="josé sánchez" userId="8132df1880fcb9f1" providerId="LiveId" clId="{E7E7F27F-84EF-4B4D-B874-0B7B0FB6C0CF}" dt="2018-10-11T02:07:46.517" v="5743" actId="1038"/>
          <ac:picMkLst>
            <pc:docMk/>
            <pc:sldMk cId="2070812541" sldId="300"/>
            <ac:picMk id="7" creationId="{5229E5F1-8328-428E-B601-886C85419D19}"/>
          </ac:picMkLst>
        </pc:picChg>
      </pc:sldChg>
      <pc:sldChg chg="addSp modSp add mod modTransition setBg">
        <pc:chgData name="josé sánchez" userId="8132df1880fcb9f1" providerId="LiveId" clId="{E7E7F27F-84EF-4B4D-B874-0B7B0FB6C0CF}" dt="2018-10-11T17:44:57.855" v="13571"/>
        <pc:sldMkLst>
          <pc:docMk/>
          <pc:sldMk cId="2932132767" sldId="301"/>
        </pc:sldMkLst>
        <pc:spChg chg="mod">
          <ac:chgData name="josé sánchez" userId="8132df1880fcb9f1" providerId="LiveId" clId="{E7E7F27F-84EF-4B4D-B874-0B7B0FB6C0CF}" dt="2018-10-11T02:44:24.620" v="5949" actId="26606"/>
          <ac:spMkLst>
            <pc:docMk/>
            <pc:sldMk cId="2932132767" sldId="301"/>
            <ac:spMk id="2" creationId="{D632615C-87B4-4993-A544-73B0C49F8659}"/>
          </ac:spMkLst>
        </pc:spChg>
        <pc:spChg chg="mod">
          <ac:chgData name="josé sánchez" userId="8132df1880fcb9f1" providerId="LiveId" clId="{E7E7F27F-84EF-4B4D-B874-0B7B0FB6C0CF}" dt="2018-10-11T03:00:03.823" v="6165" actId="11"/>
          <ac:spMkLst>
            <pc:docMk/>
            <pc:sldMk cId="2932132767" sldId="301"/>
            <ac:spMk id="3" creationId="{58716AE3-D579-494D-B3DB-20A9BC539046}"/>
          </ac:spMkLst>
        </pc:spChg>
        <pc:picChg chg="add mod">
          <ac:chgData name="josé sánchez" userId="8132df1880fcb9f1" providerId="LiveId" clId="{E7E7F27F-84EF-4B4D-B874-0B7B0FB6C0CF}" dt="2018-10-11T02:44:24.620" v="5949" actId="26606"/>
          <ac:picMkLst>
            <pc:docMk/>
            <pc:sldMk cId="2932132767" sldId="301"/>
            <ac:picMk id="5122" creationId="{8BC4D0E5-4BEC-4581-B26E-186C427257B2}"/>
          </ac:picMkLst>
        </pc:picChg>
      </pc:sldChg>
      <pc:sldChg chg="addSp modSp add mod modTransition setBg">
        <pc:chgData name="josé sánchez" userId="8132df1880fcb9f1" providerId="LiveId" clId="{E7E7F27F-84EF-4B4D-B874-0B7B0FB6C0CF}" dt="2018-10-11T17:44:57.855" v="13571"/>
        <pc:sldMkLst>
          <pc:docMk/>
          <pc:sldMk cId="3687415679" sldId="302"/>
        </pc:sldMkLst>
        <pc:spChg chg="mod">
          <ac:chgData name="josé sánchez" userId="8132df1880fcb9f1" providerId="LiveId" clId="{E7E7F27F-84EF-4B4D-B874-0B7B0FB6C0CF}" dt="2018-10-11T02:56:46.609" v="6058" actId="26606"/>
          <ac:spMkLst>
            <pc:docMk/>
            <pc:sldMk cId="3687415679" sldId="302"/>
            <ac:spMk id="2" creationId="{D632615C-87B4-4993-A544-73B0C49F8659}"/>
          </ac:spMkLst>
        </pc:spChg>
        <pc:spChg chg="mod">
          <ac:chgData name="josé sánchez" userId="8132df1880fcb9f1" providerId="LiveId" clId="{E7E7F27F-84EF-4B4D-B874-0B7B0FB6C0CF}" dt="2018-10-11T03:00:22.664" v="6168" actId="12"/>
          <ac:spMkLst>
            <pc:docMk/>
            <pc:sldMk cId="3687415679" sldId="302"/>
            <ac:spMk id="3" creationId="{58716AE3-D579-494D-B3DB-20A9BC539046}"/>
          </ac:spMkLst>
        </pc:spChg>
        <pc:picChg chg="add mod">
          <ac:chgData name="josé sánchez" userId="8132df1880fcb9f1" providerId="LiveId" clId="{E7E7F27F-84EF-4B4D-B874-0B7B0FB6C0CF}" dt="2018-10-11T02:56:55.886" v="6059" actId="14100"/>
          <ac:picMkLst>
            <pc:docMk/>
            <pc:sldMk cId="3687415679" sldId="302"/>
            <ac:picMk id="6146" creationId="{8CC57377-F581-41B3-A4FF-E7743175F719}"/>
          </ac:picMkLst>
        </pc:picChg>
      </pc:sldChg>
      <pc:sldChg chg="addSp modSp add mod modTransition setBg">
        <pc:chgData name="josé sánchez" userId="8132df1880fcb9f1" providerId="LiveId" clId="{E7E7F27F-84EF-4B4D-B874-0B7B0FB6C0CF}" dt="2018-10-11T17:44:57.855" v="13571"/>
        <pc:sldMkLst>
          <pc:docMk/>
          <pc:sldMk cId="1246079329" sldId="303"/>
        </pc:sldMkLst>
        <pc:spChg chg="mod">
          <ac:chgData name="josé sánchez" userId="8132df1880fcb9f1" providerId="LiveId" clId="{E7E7F27F-84EF-4B4D-B874-0B7B0FB6C0CF}" dt="2018-10-11T03:05:15.190" v="6445" actId="26606"/>
          <ac:spMkLst>
            <pc:docMk/>
            <pc:sldMk cId="1246079329" sldId="303"/>
            <ac:spMk id="2" creationId="{54FD41A8-0D76-4049-8FE3-38899654523B}"/>
          </ac:spMkLst>
        </pc:spChg>
        <pc:spChg chg="mod">
          <ac:chgData name="josé sánchez" userId="8132df1880fcb9f1" providerId="LiveId" clId="{E7E7F27F-84EF-4B4D-B874-0B7B0FB6C0CF}" dt="2018-10-11T03:05:31.828" v="6447" actId="14100"/>
          <ac:spMkLst>
            <pc:docMk/>
            <pc:sldMk cId="1246079329" sldId="303"/>
            <ac:spMk id="3" creationId="{5125B0B2-A25C-4CEF-B258-146C92B94F20}"/>
          </ac:spMkLst>
        </pc:spChg>
        <pc:picChg chg="add mod modCrop">
          <ac:chgData name="josé sánchez" userId="8132df1880fcb9f1" providerId="LiveId" clId="{E7E7F27F-84EF-4B4D-B874-0B7B0FB6C0CF}" dt="2018-10-11T03:05:26.004" v="6446" actId="732"/>
          <ac:picMkLst>
            <pc:docMk/>
            <pc:sldMk cId="1246079329" sldId="303"/>
            <ac:picMk id="5" creationId="{D0C32F62-D763-46ED-B87A-D29526AC998D}"/>
          </ac:picMkLst>
        </pc:picChg>
      </pc:sldChg>
      <pc:sldChg chg="addSp delSp modSp add mod modTransition setBg">
        <pc:chgData name="josé sánchez" userId="8132df1880fcb9f1" providerId="LiveId" clId="{E7E7F27F-84EF-4B4D-B874-0B7B0FB6C0CF}" dt="2018-10-11T17:44:57.855" v="13571"/>
        <pc:sldMkLst>
          <pc:docMk/>
          <pc:sldMk cId="2620053679" sldId="304"/>
        </pc:sldMkLst>
        <pc:spChg chg="mod">
          <ac:chgData name="josé sánchez" userId="8132df1880fcb9f1" providerId="LiveId" clId="{E7E7F27F-84EF-4B4D-B874-0B7B0FB6C0CF}" dt="2018-10-11T03:08:32.684" v="6547" actId="26606"/>
          <ac:spMkLst>
            <pc:docMk/>
            <pc:sldMk cId="2620053679" sldId="304"/>
            <ac:spMk id="2" creationId="{4ECEC4F6-84C9-42FB-96B7-D319C5117387}"/>
          </ac:spMkLst>
        </pc:spChg>
        <pc:spChg chg="mod">
          <ac:chgData name="josé sánchez" userId="8132df1880fcb9f1" providerId="LiveId" clId="{E7E7F27F-84EF-4B4D-B874-0B7B0FB6C0CF}" dt="2018-10-11T03:11:45.366" v="6598" actId="27636"/>
          <ac:spMkLst>
            <pc:docMk/>
            <pc:sldMk cId="2620053679" sldId="304"/>
            <ac:spMk id="3" creationId="{F0961068-A575-442C-AA19-D58945A989DF}"/>
          </ac:spMkLst>
        </pc:spChg>
        <pc:spChg chg="add del">
          <ac:chgData name="josé sánchez" userId="8132df1880fcb9f1" providerId="LiveId" clId="{E7E7F27F-84EF-4B4D-B874-0B7B0FB6C0CF}" dt="2018-10-11T03:08:32.684" v="6547" actId="26606"/>
          <ac:spMkLst>
            <pc:docMk/>
            <pc:sldMk cId="2620053679" sldId="304"/>
            <ac:spMk id="9" creationId="{4DDFE9F7-C936-4F4C-9EF6-679F30903637}"/>
          </ac:spMkLst>
        </pc:spChg>
        <pc:spChg chg="add del">
          <ac:chgData name="josé sánchez" userId="8132df1880fcb9f1" providerId="LiveId" clId="{E7E7F27F-84EF-4B4D-B874-0B7B0FB6C0CF}" dt="2018-10-11T03:08:03.022" v="6539" actId="26606"/>
          <ac:spMkLst>
            <pc:docMk/>
            <pc:sldMk cId="2620053679" sldId="304"/>
            <ac:spMk id="12" creationId="{598490DA-2A6A-48DE-914C-B395C9EFAB99}"/>
          </ac:spMkLst>
        </pc:spChg>
        <pc:spChg chg="add del">
          <ac:chgData name="josé sánchez" userId="8132df1880fcb9f1" providerId="LiveId" clId="{E7E7F27F-84EF-4B4D-B874-0B7B0FB6C0CF}" dt="2018-10-11T03:08:32.684" v="6547" actId="26606"/>
          <ac:spMkLst>
            <pc:docMk/>
            <pc:sldMk cId="2620053679" sldId="304"/>
            <ac:spMk id="14" creationId="{83F36C5B-9ECA-4480-ABF2-496C48A49F0C}"/>
          </ac:spMkLst>
        </pc:spChg>
        <pc:spChg chg="add del">
          <ac:chgData name="josé sánchez" userId="8132df1880fcb9f1" providerId="LiveId" clId="{E7E7F27F-84EF-4B4D-B874-0B7B0FB6C0CF}" dt="2018-10-11T03:08:32.684" v="6547" actId="26606"/>
          <ac:spMkLst>
            <pc:docMk/>
            <pc:sldMk cId="2620053679" sldId="304"/>
            <ac:spMk id="16" creationId="{B03C0BA2-EBED-460A-97AE-475F9377FD17}"/>
          </ac:spMkLst>
        </pc:spChg>
        <pc:picChg chg="add del mod ord modCrop">
          <ac:chgData name="josé sánchez" userId="8132df1880fcb9f1" providerId="LiveId" clId="{E7E7F27F-84EF-4B4D-B874-0B7B0FB6C0CF}" dt="2018-10-11T03:13:26.512" v="6644" actId="1035"/>
          <ac:picMkLst>
            <pc:docMk/>
            <pc:sldMk cId="2620053679" sldId="304"/>
            <ac:picMk id="5" creationId="{8F49043A-6901-4907-9B3A-D4DCFDA7BA55}"/>
          </ac:picMkLst>
        </pc:picChg>
        <pc:picChg chg="add del mod ord">
          <ac:chgData name="josé sánchez" userId="8132df1880fcb9f1" providerId="LiveId" clId="{E7E7F27F-84EF-4B4D-B874-0B7B0FB6C0CF}" dt="2018-10-11T03:13:26.512" v="6644" actId="1035"/>
          <ac:picMkLst>
            <pc:docMk/>
            <pc:sldMk cId="2620053679" sldId="304"/>
            <ac:picMk id="7" creationId="{4E591AFA-16D5-4158-B961-4F4151177C61}"/>
          </ac:picMkLst>
        </pc:picChg>
      </pc:sldChg>
      <pc:sldChg chg="add del">
        <pc:chgData name="josé sánchez" userId="8132df1880fcb9f1" providerId="LiveId" clId="{E7E7F27F-84EF-4B4D-B874-0B7B0FB6C0CF}" dt="2018-10-11T03:21:16.540" v="6884"/>
        <pc:sldMkLst>
          <pc:docMk/>
          <pc:sldMk cId="455296499" sldId="305"/>
        </pc:sldMkLst>
      </pc:sldChg>
      <pc:sldChg chg="modSp add ord modTransition">
        <pc:chgData name="josé sánchez" userId="8132df1880fcb9f1" providerId="LiveId" clId="{E7E7F27F-84EF-4B4D-B874-0B7B0FB6C0CF}" dt="2018-10-11T17:44:57.855" v="13571"/>
        <pc:sldMkLst>
          <pc:docMk/>
          <pc:sldMk cId="3827706162" sldId="305"/>
        </pc:sldMkLst>
        <pc:spChg chg="mod">
          <ac:chgData name="josé sánchez" userId="8132df1880fcb9f1" providerId="LiveId" clId="{E7E7F27F-84EF-4B4D-B874-0B7B0FB6C0CF}" dt="2018-10-11T03:24:09.520" v="7022" actId="20577"/>
          <ac:spMkLst>
            <pc:docMk/>
            <pc:sldMk cId="3827706162" sldId="305"/>
            <ac:spMk id="4" creationId="{B044CE10-7EC5-4F42-9CDB-AD8A67E05F0E}"/>
          </ac:spMkLst>
        </pc:spChg>
      </pc:sldChg>
      <pc:sldChg chg="addSp delSp modSp add mod modTransition setBg setClrOvrMap">
        <pc:chgData name="josé sánchez" userId="8132df1880fcb9f1" providerId="LiveId" clId="{E7E7F27F-84EF-4B4D-B874-0B7B0FB6C0CF}" dt="2018-10-11T17:44:57.855" v="13571"/>
        <pc:sldMkLst>
          <pc:docMk/>
          <pc:sldMk cId="2790627497" sldId="306"/>
        </pc:sldMkLst>
        <pc:spChg chg="del">
          <ac:chgData name="josé sánchez" userId="8132df1880fcb9f1" providerId="LiveId" clId="{E7E7F27F-84EF-4B4D-B874-0B7B0FB6C0CF}" dt="2018-10-11T03:24:39.525" v="7030"/>
          <ac:spMkLst>
            <pc:docMk/>
            <pc:sldMk cId="2790627497" sldId="306"/>
            <ac:spMk id="2" creationId="{2949CCE1-9806-4154-911E-D807770BE222}"/>
          </ac:spMkLst>
        </pc:spChg>
        <pc:spChg chg="del">
          <ac:chgData name="josé sánchez" userId="8132df1880fcb9f1" providerId="LiveId" clId="{E7E7F27F-84EF-4B4D-B874-0B7B0FB6C0CF}" dt="2018-10-11T03:24:39.525" v="7030"/>
          <ac:spMkLst>
            <pc:docMk/>
            <pc:sldMk cId="2790627497" sldId="306"/>
            <ac:spMk id="3" creationId="{43EF10D6-BF92-40D8-8FBF-895891750256}"/>
          </ac:spMkLst>
        </pc:spChg>
        <pc:spChg chg="add mod">
          <ac:chgData name="josé sánchez" userId="8132df1880fcb9f1" providerId="LiveId" clId="{E7E7F27F-84EF-4B4D-B874-0B7B0FB6C0CF}" dt="2018-10-11T16:46:32.591" v="9722" actId="26606"/>
          <ac:spMkLst>
            <pc:docMk/>
            <pc:sldMk cId="2790627497" sldId="306"/>
            <ac:spMk id="4" creationId="{FE600507-41E3-4B15-8E67-421CF02AD8D2}"/>
          </ac:spMkLst>
        </pc:spChg>
        <pc:spChg chg="add mod ord">
          <ac:chgData name="josé sánchez" userId="8132df1880fcb9f1" providerId="LiveId" clId="{E7E7F27F-84EF-4B4D-B874-0B7B0FB6C0CF}" dt="2018-10-11T16:46:32.591" v="9722" actId="26606"/>
          <ac:spMkLst>
            <pc:docMk/>
            <pc:sldMk cId="2790627497" sldId="306"/>
            <ac:spMk id="5" creationId="{0A8B72D4-19A0-4D32-83BE-442B8D855061}"/>
          </ac:spMkLst>
        </pc:spChg>
        <pc:spChg chg="add del">
          <ac:chgData name="josé sánchez" userId="8132df1880fcb9f1" providerId="LiveId" clId="{E7E7F27F-84EF-4B4D-B874-0B7B0FB6C0CF}" dt="2018-10-11T16:46:26.986" v="9719" actId="26606"/>
          <ac:spMkLst>
            <pc:docMk/>
            <pc:sldMk cId="2790627497" sldId="306"/>
            <ac:spMk id="71" creationId="{A5BA3AE5-0FB8-4948-A421-5CEE1A5E8A61}"/>
          </ac:spMkLst>
        </pc:spChg>
        <pc:spChg chg="add del">
          <ac:chgData name="josé sánchez" userId="8132df1880fcb9f1" providerId="LiveId" clId="{E7E7F27F-84EF-4B4D-B874-0B7B0FB6C0CF}" dt="2018-10-11T16:46:26.986" v="9719" actId="26606"/>
          <ac:spMkLst>
            <pc:docMk/>
            <pc:sldMk cId="2790627497" sldId="306"/>
            <ac:spMk id="73" creationId="{615FFFBF-F0D2-4BB8-BB9E-3ADC47E3B69A}"/>
          </ac:spMkLst>
        </pc:spChg>
        <pc:spChg chg="add del">
          <ac:chgData name="josé sánchez" userId="8132df1880fcb9f1" providerId="LiveId" clId="{E7E7F27F-84EF-4B4D-B874-0B7B0FB6C0CF}" dt="2018-10-11T16:46:26.986" v="9719" actId="26606"/>
          <ac:spMkLst>
            <pc:docMk/>
            <pc:sldMk cId="2790627497" sldId="306"/>
            <ac:spMk id="75" creationId="{FD056B7E-FBD7-4858-966D-9C4DEDA7EF3C}"/>
          </ac:spMkLst>
        </pc:spChg>
        <pc:picChg chg="add del mod">
          <ac:chgData name="josé sánchez" userId="8132df1880fcb9f1" providerId="LiveId" clId="{E7E7F27F-84EF-4B4D-B874-0B7B0FB6C0CF}" dt="2018-10-11T16:46:29.560" v="9720"/>
          <ac:picMkLst>
            <pc:docMk/>
            <pc:sldMk cId="2790627497" sldId="306"/>
            <ac:picMk id="3074" creationId="{4999954F-A700-4763-B9D6-88741CF90FC4}"/>
          </ac:picMkLst>
        </pc:picChg>
        <pc:picChg chg="add mod">
          <ac:chgData name="josé sánchez" userId="8132df1880fcb9f1" providerId="LiveId" clId="{E7E7F27F-84EF-4B4D-B874-0B7B0FB6C0CF}" dt="2018-10-11T16:46:32.591" v="9722" actId="26606"/>
          <ac:picMkLst>
            <pc:docMk/>
            <pc:sldMk cId="2790627497" sldId="306"/>
            <ac:picMk id="3076" creationId="{464B78A2-8158-43E2-887B-BC776D919D1D}"/>
          </ac:picMkLst>
        </pc:picChg>
      </pc:sldChg>
      <pc:sldChg chg="modSp add modTransition">
        <pc:chgData name="josé sánchez" userId="8132df1880fcb9f1" providerId="LiveId" clId="{E7E7F27F-84EF-4B4D-B874-0B7B0FB6C0CF}" dt="2018-10-11T17:44:57.855" v="13571"/>
        <pc:sldMkLst>
          <pc:docMk/>
          <pc:sldMk cId="3725359328" sldId="307"/>
        </pc:sldMkLst>
        <pc:spChg chg="mod">
          <ac:chgData name="josé sánchez" userId="8132df1880fcb9f1" providerId="LiveId" clId="{E7E7F27F-84EF-4B4D-B874-0B7B0FB6C0CF}" dt="2018-10-11T03:26:42.274" v="7198" actId="404"/>
          <ac:spMkLst>
            <pc:docMk/>
            <pc:sldMk cId="3725359328" sldId="307"/>
            <ac:spMk id="5" creationId="{0A8B72D4-19A0-4D32-83BE-442B8D855061}"/>
          </ac:spMkLst>
        </pc:spChg>
      </pc:sldChg>
      <pc:sldChg chg="modSp add modTransition">
        <pc:chgData name="josé sánchez" userId="8132df1880fcb9f1" providerId="LiveId" clId="{E7E7F27F-84EF-4B4D-B874-0B7B0FB6C0CF}" dt="2018-10-11T17:44:57.855" v="13571"/>
        <pc:sldMkLst>
          <pc:docMk/>
          <pc:sldMk cId="667496095" sldId="308"/>
        </pc:sldMkLst>
        <pc:spChg chg="mod">
          <ac:chgData name="josé sánchez" userId="8132df1880fcb9f1" providerId="LiveId" clId="{E7E7F27F-84EF-4B4D-B874-0B7B0FB6C0CF}" dt="2018-10-11T03:31:41.814" v="7688" actId="20577"/>
          <ac:spMkLst>
            <pc:docMk/>
            <pc:sldMk cId="667496095" sldId="308"/>
            <ac:spMk id="5" creationId="{0A8B72D4-19A0-4D32-83BE-442B8D855061}"/>
          </ac:spMkLst>
        </pc:spChg>
      </pc:sldChg>
      <pc:sldChg chg="modSp add modTransition">
        <pc:chgData name="josé sánchez" userId="8132df1880fcb9f1" providerId="LiveId" clId="{E7E7F27F-84EF-4B4D-B874-0B7B0FB6C0CF}" dt="2018-10-11T17:44:57.855" v="13571"/>
        <pc:sldMkLst>
          <pc:docMk/>
          <pc:sldMk cId="1007903137" sldId="309"/>
        </pc:sldMkLst>
        <pc:spChg chg="mod">
          <ac:chgData name="josé sánchez" userId="8132df1880fcb9f1" providerId="LiveId" clId="{E7E7F27F-84EF-4B4D-B874-0B7B0FB6C0CF}" dt="2018-10-11T03:33:47.625" v="7818" actId="20577"/>
          <ac:spMkLst>
            <pc:docMk/>
            <pc:sldMk cId="1007903137" sldId="309"/>
            <ac:spMk id="5" creationId="{0A8B72D4-19A0-4D32-83BE-442B8D855061}"/>
          </ac:spMkLst>
        </pc:spChg>
      </pc:sldChg>
      <pc:sldChg chg="addSp delSp modSp add mod modTransition setBg setClrOvrMap">
        <pc:chgData name="josé sánchez" userId="8132df1880fcb9f1" providerId="LiveId" clId="{E7E7F27F-84EF-4B4D-B874-0B7B0FB6C0CF}" dt="2018-10-11T17:44:57.855" v="13571"/>
        <pc:sldMkLst>
          <pc:docMk/>
          <pc:sldMk cId="444245368" sldId="310"/>
        </pc:sldMkLst>
        <pc:spChg chg="mod">
          <ac:chgData name="josé sánchez" userId="8132df1880fcb9f1" providerId="LiveId" clId="{E7E7F27F-84EF-4B4D-B874-0B7B0FB6C0CF}" dt="2018-10-11T03:57:14.065" v="8099" actId="20577"/>
          <ac:spMkLst>
            <pc:docMk/>
            <pc:sldMk cId="444245368" sldId="310"/>
            <ac:spMk id="2" creationId="{F0067BE5-700E-4471-9BA3-D30B48805076}"/>
          </ac:spMkLst>
        </pc:spChg>
        <pc:spChg chg="mod">
          <ac:chgData name="josé sánchez" userId="8132df1880fcb9f1" providerId="LiveId" clId="{E7E7F27F-84EF-4B4D-B874-0B7B0FB6C0CF}" dt="2018-10-11T03:56:16.680" v="8020" actId="14100"/>
          <ac:spMkLst>
            <pc:docMk/>
            <pc:sldMk cId="444245368" sldId="310"/>
            <ac:spMk id="3" creationId="{514D5672-CBFE-4930-A994-F1F00C86DF99}"/>
          </ac:spMkLst>
        </pc:spChg>
        <pc:spChg chg="add del">
          <ac:chgData name="josé sánchez" userId="8132df1880fcb9f1" providerId="LiveId" clId="{E7E7F27F-84EF-4B4D-B874-0B7B0FB6C0CF}" dt="2018-10-11T03:41:22.477" v="7871" actId="26606"/>
          <ac:spMkLst>
            <pc:docMk/>
            <pc:sldMk cId="444245368" sldId="310"/>
            <ac:spMk id="9" creationId="{133F8CB7-795C-4272-9073-64D8CF97F220}"/>
          </ac:spMkLst>
        </pc:spChg>
        <pc:spChg chg="add del">
          <ac:chgData name="josé sánchez" userId="8132df1880fcb9f1" providerId="LiveId" clId="{E7E7F27F-84EF-4B4D-B874-0B7B0FB6C0CF}" dt="2018-10-11T03:42:39.190" v="7889" actId="26606"/>
          <ac:spMkLst>
            <pc:docMk/>
            <pc:sldMk cId="444245368" sldId="310"/>
            <ac:spMk id="10" creationId="{133F8CB7-795C-4272-9073-64D8CF97F220}"/>
          </ac:spMkLst>
        </pc:spChg>
        <pc:spChg chg="add del">
          <ac:chgData name="josé sánchez" userId="8132df1880fcb9f1" providerId="LiveId" clId="{E7E7F27F-84EF-4B4D-B874-0B7B0FB6C0CF}" dt="2018-10-11T03:41:22.477" v="7871" actId="26606"/>
          <ac:spMkLst>
            <pc:docMk/>
            <pc:sldMk cId="444245368" sldId="310"/>
            <ac:spMk id="11" creationId="{180DE8A2-73B1-4AFE-8FB9-BE4B66F39812}"/>
          </ac:spMkLst>
        </pc:spChg>
        <pc:spChg chg="add del">
          <ac:chgData name="josé sánchez" userId="8132df1880fcb9f1" providerId="LiveId" clId="{E7E7F27F-84EF-4B4D-B874-0B7B0FB6C0CF}" dt="2018-10-11T03:42:39.190" v="7889" actId="26606"/>
          <ac:spMkLst>
            <pc:docMk/>
            <pc:sldMk cId="444245368" sldId="310"/>
            <ac:spMk id="12" creationId="{79277119-B941-4A45-9322-FA2BC135DE62}"/>
          </ac:spMkLst>
        </pc:spChg>
        <pc:spChg chg="add del">
          <ac:chgData name="josé sánchez" userId="8132df1880fcb9f1" providerId="LiveId" clId="{E7E7F27F-84EF-4B4D-B874-0B7B0FB6C0CF}" dt="2018-10-11T03:41:22.477" v="7871" actId="26606"/>
          <ac:spMkLst>
            <pc:docMk/>
            <pc:sldMk cId="444245368" sldId="310"/>
            <ac:spMk id="13" creationId="{E5ADB140-E61F-4DA4-A342-F5EF70772D7A}"/>
          </ac:spMkLst>
        </pc:spChg>
        <pc:spChg chg="add del">
          <ac:chgData name="josé sánchez" userId="8132df1880fcb9f1" providerId="LiveId" clId="{E7E7F27F-84EF-4B4D-B874-0B7B0FB6C0CF}" dt="2018-10-11T03:42:39.190" v="7889" actId="26606"/>
          <ac:spMkLst>
            <pc:docMk/>
            <pc:sldMk cId="444245368" sldId="310"/>
            <ac:spMk id="14" creationId="{DFDB457D-F372-428B-A10D-41080EF9382A}"/>
          </ac:spMkLst>
        </pc:spChg>
        <pc:spChg chg="add mod">
          <ac:chgData name="josé sánchez" userId="8132df1880fcb9f1" providerId="LiveId" clId="{E7E7F27F-84EF-4B4D-B874-0B7B0FB6C0CF}" dt="2018-10-11T03:57:48.839" v="8217" actId="14100"/>
          <ac:spMkLst>
            <pc:docMk/>
            <pc:sldMk cId="444245368" sldId="310"/>
            <ac:spMk id="17" creationId="{2D4E33FA-736C-434A-9E47-5BA27D0C358F}"/>
          </ac:spMkLst>
        </pc:spChg>
        <pc:graphicFrameChg chg="add del mod modGraphic">
          <ac:chgData name="josé sánchez" userId="8132df1880fcb9f1" providerId="LiveId" clId="{E7E7F27F-84EF-4B4D-B874-0B7B0FB6C0CF}" dt="2018-10-11T03:43:34.924" v="7926" actId="478"/>
          <ac:graphicFrameMkLst>
            <pc:docMk/>
            <pc:sldMk cId="444245368" sldId="310"/>
            <ac:graphicFrameMk id="5" creationId="{AFE0D88D-C18B-4B0F-8236-38E63C2C206C}"/>
          </ac:graphicFrameMkLst>
        </pc:graphicFrameChg>
        <pc:graphicFrameChg chg="add del mod modGraphic">
          <ac:chgData name="josé sánchez" userId="8132df1880fcb9f1" providerId="LiveId" clId="{E7E7F27F-84EF-4B4D-B874-0B7B0FB6C0CF}" dt="2018-10-11T03:45:21.609" v="7934"/>
          <ac:graphicFrameMkLst>
            <pc:docMk/>
            <pc:sldMk cId="444245368" sldId="310"/>
            <ac:graphicFrameMk id="6" creationId="{DC659A4F-05D9-4C1B-AD5A-ECE14597C2C5}"/>
          </ac:graphicFrameMkLst>
        </pc:graphicFrameChg>
        <pc:graphicFrameChg chg="add del">
          <ac:chgData name="josé sánchez" userId="8132df1880fcb9f1" providerId="LiveId" clId="{E7E7F27F-84EF-4B4D-B874-0B7B0FB6C0CF}" dt="2018-10-11T03:45:27.399" v="7938"/>
          <ac:graphicFrameMkLst>
            <pc:docMk/>
            <pc:sldMk cId="444245368" sldId="310"/>
            <ac:graphicFrameMk id="7" creationId="{ACDDA328-4E05-4737-90CD-532F41AD08D5}"/>
          </ac:graphicFrameMkLst>
        </pc:graphicFrameChg>
        <pc:graphicFrameChg chg="add del mod modGraphic">
          <ac:chgData name="josé sánchez" userId="8132df1880fcb9f1" providerId="LiveId" clId="{E7E7F27F-84EF-4B4D-B874-0B7B0FB6C0CF}" dt="2018-10-11T03:46:57.808" v="7955" actId="478"/>
          <ac:graphicFrameMkLst>
            <pc:docMk/>
            <pc:sldMk cId="444245368" sldId="310"/>
            <ac:graphicFrameMk id="8" creationId="{BDF5AC62-5FE1-4ACE-AAB4-3ED473D1B3CF}"/>
          </ac:graphicFrameMkLst>
        </pc:graphicFrameChg>
        <pc:graphicFrameChg chg="add del">
          <ac:chgData name="josé sánchez" userId="8132df1880fcb9f1" providerId="LiveId" clId="{E7E7F27F-84EF-4B4D-B874-0B7B0FB6C0CF}" dt="2018-10-11T03:55:22.462" v="7965"/>
          <ac:graphicFrameMkLst>
            <pc:docMk/>
            <pc:sldMk cId="444245368" sldId="310"/>
            <ac:graphicFrameMk id="15" creationId="{0F1672D9-9DC5-4AC3-982B-4A79EBC96259}"/>
          </ac:graphicFrameMkLst>
        </pc:graphicFrameChg>
        <pc:graphicFrameChg chg="add mod">
          <ac:chgData name="josé sánchez" userId="8132df1880fcb9f1" providerId="LiveId" clId="{E7E7F27F-84EF-4B4D-B874-0B7B0FB6C0CF}" dt="2018-10-11T03:56:41.389" v="8021" actId="1076"/>
          <ac:graphicFrameMkLst>
            <pc:docMk/>
            <pc:sldMk cId="444245368" sldId="310"/>
            <ac:graphicFrameMk id="16" creationId="{7A7F241D-55D0-47A1-A1C0-8E4EC1FC405C}"/>
          </ac:graphicFrameMkLst>
        </pc:graphicFrameChg>
        <pc:picChg chg="add del mod">
          <ac:chgData name="josé sánchez" userId="8132df1880fcb9f1" providerId="LiveId" clId="{E7E7F27F-84EF-4B4D-B874-0B7B0FB6C0CF}" dt="2018-10-11T03:41:23.537" v="7872"/>
          <ac:picMkLst>
            <pc:docMk/>
            <pc:sldMk cId="444245368" sldId="310"/>
            <ac:picMk id="4" creationId="{C5E01A7B-B3A8-459C-AC28-4B15D734A02F}"/>
          </ac:picMkLst>
        </pc:picChg>
      </pc:sldChg>
      <pc:sldChg chg="addSp modSp add modTransition">
        <pc:chgData name="josé sánchez" userId="8132df1880fcb9f1" providerId="LiveId" clId="{E7E7F27F-84EF-4B4D-B874-0B7B0FB6C0CF}" dt="2018-10-11T17:44:57.855" v="13571"/>
        <pc:sldMkLst>
          <pc:docMk/>
          <pc:sldMk cId="1548702131" sldId="311"/>
        </pc:sldMkLst>
        <pc:spChg chg="mod">
          <ac:chgData name="josé sánchez" userId="8132df1880fcb9f1" providerId="LiveId" clId="{E7E7F27F-84EF-4B4D-B874-0B7B0FB6C0CF}" dt="2018-10-11T03:58:22.921" v="8248" actId="20577"/>
          <ac:spMkLst>
            <pc:docMk/>
            <pc:sldMk cId="1548702131" sldId="311"/>
            <ac:spMk id="2" creationId="{C0AAB368-0280-4454-9062-59971FC634F7}"/>
          </ac:spMkLst>
        </pc:spChg>
        <pc:spChg chg="mod">
          <ac:chgData name="josé sánchez" userId="8132df1880fcb9f1" providerId="LiveId" clId="{E7E7F27F-84EF-4B4D-B874-0B7B0FB6C0CF}" dt="2018-10-11T04:01:41.800" v="8545" actId="1076"/>
          <ac:spMkLst>
            <pc:docMk/>
            <pc:sldMk cId="1548702131" sldId="311"/>
            <ac:spMk id="3" creationId="{38289E87-3BBD-4BF4-80DF-970EA1BCFA3A}"/>
          </ac:spMkLst>
        </pc:spChg>
        <pc:picChg chg="add mod">
          <ac:chgData name="josé sánchez" userId="8132df1880fcb9f1" providerId="LiveId" clId="{E7E7F27F-84EF-4B4D-B874-0B7B0FB6C0CF}" dt="2018-10-11T04:00:58.259" v="8460" actId="1076"/>
          <ac:picMkLst>
            <pc:docMk/>
            <pc:sldMk cId="1548702131" sldId="311"/>
            <ac:picMk id="4" creationId="{9DE57152-2B08-41A3-BC5D-B2F8B5970847}"/>
          </ac:picMkLst>
        </pc:picChg>
      </pc:sldChg>
      <pc:sldChg chg="modSp add ord modTransition">
        <pc:chgData name="josé sánchez" userId="8132df1880fcb9f1" providerId="LiveId" clId="{E7E7F27F-84EF-4B4D-B874-0B7B0FB6C0CF}" dt="2018-10-11T17:44:57.855" v="13571"/>
        <pc:sldMkLst>
          <pc:docMk/>
          <pc:sldMk cId="2175567495" sldId="312"/>
        </pc:sldMkLst>
        <pc:spChg chg="mod">
          <ac:chgData name="josé sánchez" userId="8132df1880fcb9f1" providerId="LiveId" clId="{E7E7F27F-84EF-4B4D-B874-0B7B0FB6C0CF}" dt="2018-10-11T04:11:54.037" v="8551" actId="403"/>
          <ac:spMkLst>
            <pc:docMk/>
            <pc:sldMk cId="2175567495" sldId="312"/>
            <ac:spMk id="4" creationId="{B044CE10-7EC5-4F42-9CDB-AD8A67E05F0E}"/>
          </ac:spMkLst>
        </pc:spChg>
      </pc:sldChg>
      <pc:sldChg chg="addSp delSp modSp add modTransition">
        <pc:chgData name="josé sánchez" userId="8132df1880fcb9f1" providerId="LiveId" clId="{E7E7F27F-84EF-4B4D-B874-0B7B0FB6C0CF}" dt="2018-10-11T17:44:57.855" v="13571"/>
        <pc:sldMkLst>
          <pc:docMk/>
          <pc:sldMk cId="3723017928" sldId="313"/>
        </pc:sldMkLst>
        <pc:spChg chg="del">
          <ac:chgData name="josé sánchez" userId="8132df1880fcb9f1" providerId="LiveId" clId="{E7E7F27F-84EF-4B4D-B874-0B7B0FB6C0CF}" dt="2018-10-11T04:12:25.583" v="8553"/>
          <ac:spMkLst>
            <pc:docMk/>
            <pc:sldMk cId="3723017928" sldId="313"/>
            <ac:spMk id="2" creationId="{13118666-0D31-4E63-A85C-A2D010F31FA4}"/>
          </ac:spMkLst>
        </pc:spChg>
        <pc:spChg chg="del">
          <ac:chgData name="josé sánchez" userId="8132df1880fcb9f1" providerId="LiveId" clId="{E7E7F27F-84EF-4B4D-B874-0B7B0FB6C0CF}" dt="2018-10-11T04:12:25.583" v="8553"/>
          <ac:spMkLst>
            <pc:docMk/>
            <pc:sldMk cId="3723017928" sldId="313"/>
            <ac:spMk id="3" creationId="{040289B1-0B19-431F-9F42-8156E1CF355B}"/>
          </ac:spMkLst>
        </pc:spChg>
        <pc:spChg chg="add mod">
          <ac:chgData name="josé sánchez" userId="8132df1880fcb9f1" providerId="LiveId" clId="{E7E7F27F-84EF-4B4D-B874-0B7B0FB6C0CF}" dt="2018-10-11T04:13:13.192" v="8589" actId="20577"/>
          <ac:spMkLst>
            <pc:docMk/>
            <pc:sldMk cId="3723017928" sldId="313"/>
            <ac:spMk id="4" creationId="{7A5B248C-61C4-4383-9F5C-6961D632C9B4}"/>
          </ac:spMkLst>
        </pc:spChg>
        <pc:spChg chg="add mod">
          <ac:chgData name="josé sánchez" userId="8132df1880fcb9f1" providerId="LiveId" clId="{E7E7F27F-84EF-4B4D-B874-0B7B0FB6C0CF}" dt="2018-10-11T04:15:55.033" v="8966" actId="20577"/>
          <ac:spMkLst>
            <pc:docMk/>
            <pc:sldMk cId="3723017928" sldId="313"/>
            <ac:spMk id="5" creationId="{2863F548-C7B4-4224-A8AF-CD6E1CA6DAA2}"/>
          </ac:spMkLst>
        </pc:spChg>
      </pc:sldChg>
      <pc:sldChg chg="modSp add modTransition">
        <pc:chgData name="josé sánchez" userId="8132df1880fcb9f1" providerId="LiveId" clId="{E7E7F27F-84EF-4B4D-B874-0B7B0FB6C0CF}" dt="2018-10-11T17:44:57.855" v="13571"/>
        <pc:sldMkLst>
          <pc:docMk/>
          <pc:sldMk cId="1996731933" sldId="314"/>
        </pc:sldMkLst>
        <pc:spChg chg="mod">
          <ac:chgData name="josé sánchez" userId="8132df1880fcb9f1" providerId="LiveId" clId="{E7E7F27F-84EF-4B4D-B874-0B7B0FB6C0CF}" dt="2018-10-11T04:16:03.638" v="8992" actId="20577"/>
          <ac:spMkLst>
            <pc:docMk/>
            <pc:sldMk cId="1996731933" sldId="314"/>
            <ac:spMk id="2" creationId="{A5E0AA6F-D6A7-41BB-8066-06775F71D886}"/>
          </ac:spMkLst>
        </pc:spChg>
        <pc:spChg chg="mod">
          <ac:chgData name="josé sánchez" userId="8132df1880fcb9f1" providerId="LiveId" clId="{E7E7F27F-84EF-4B4D-B874-0B7B0FB6C0CF}" dt="2018-10-11T04:17:34.406" v="9179" actId="20577"/>
          <ac:spMkLst>
            <pc:docMk/>
            <pc:sldMk cId="1996731933" sldId="314"/>
            <ac:spMk id="3" creationId="{C04A92C1-6416-4897-B39D-1159CDF51051}"/>
          </ac:spMkLst>
        </pc:spChg>
      </pc:sldChg>
      <pc:sldChg chg="addSp delSp modSp add mod modTransition setBg setClrOvrMap">
        <pc:chgData name="josé sánchez" userId="8132df1880fcb9f1" providerId="LiveId" clId="{E7E7F27F-84EF-4B4D-B874-0B7B0FB6C0CF}" dt="2018-10-11T17:44:57.855" v="13571"/>
        <pc:sldMkLst>
          <pc:docMk/>
          <pc:sldMk cId="2133560672" sldId="315"/>
        </pc:sldMkLst>
        <pc:spChg chg="mod">
          <ac:chgData name="josé sánchez" userId="8132df1880fcb9f1" providerId="LiveId" clId="{E7E7F27F-84EF-4B4D-B874-0B7B0FB6C0CF}" dt="2018-10-11T04:20:54.692" v="9209" actId="26606"/>
          <ac:spMkLst>
            <pc:docMk/>
            <pc:sldMk cId="2133560672" sldId="315"/>
            <ac:spMk id="2" creationId="{9F75C6DA-4BA2-40BE-811C-09A708E87C7E}"/>
          </ac:spMkLst>
        </pc:spChg>
        <pc:spChg chg="del">
          <ac:chgData name="josé sánchez" userId="8132df1880fcb9f1" providerId="LiveId" clId="{E7E7F27F-84EF-4B4D-B874-0B7B0FB6C0CF}" dt="2018-10-11T04:20:50.804" v="9207" actId="478"/>
          <ac:spMkLst>
            <pc:docMk/>
            <pc:sldMk cId="2133560672" sldId="315"/>
            <ac:spMk id="3" creationId="{49776847-DB1C-48A3-9AD4-356C3C92C3AD}"/>
          </ac:spMkLst>
        </pc:spChg>
        <pc:spChg chg="add">
          <ac:chgData name="josé sánchez" userId="8132df1880fcb9f1" providerId="LiveId" clId="{E7E7F27F-84EF-4B4D-B874-0B7B0FB6C0CF}" dt="2018-10-11T04:20:54.692" v="9209" actId="26606"/>
          <ac:spMkLst>
            <pc:docMk/>
            <pc:sldMk cId="2133560672" sldId="315"/>
            <ac:spMk id="9" creationId="{133F8CB7-795C-4272-9073-64D8CF97F220}"/>
          </ac:spMkLst>
        </pc:spChg>
        <pc:spChg chg="add">
          <ac:chgData name="josé sánchez" userId="8132df1880fcb9f1" providerId="LiveId" clId="{E7E7F27F-84EF-4B4D-B874-0B7B0FB6C0CF}" dt="2018-10-11T04:20:54.692" v="9209" actId="26606"/>
          <ac:spMkLst>
            <pc:docMk/>
            <pc:sldMk cId="2133560672" sldId="315"/>
            <ac:spMk id="11" creationId="{B7743172-17A8-4FA4-8434-B813E03B7665}"/>
          </ac:spMkLst>
        </pc:spChg>
        <pc:spChg chg="add">
          <ac:chgData name="josé sánchez" userId="8132df1880fcb9f1" providerId="LiveId" clId="{E7E7F27F-84EF-4B4D-B874-0B7B0FB6C0CF}" dt="2018-10-11T04:20:54.692" v="9209" actId="26606"/>
          <ac:spMkLst>
            <pc:docMk/>
            <pc:sldMk cId="2133560672" sldId="315"/>
            <ac:spMk id="13" creationId="{4CE1233C-FD2F-489E-BFDE-086F5FED6491}"/>
          </ac:spMkLst>
        </pc:spChg>
        <pc:picChg chg="add mod">
          <ac:chgData name="josé sánchez" userId="8132df1880fcb9f1" providerId="LiveId" clId="{E7E7F27F-84EF-4B4D-B874-0B7B0FB6C0CF}" dt="2018-10-11T04:22:34.280" v="9217" actId="12788"/>
          <ac:picMkLst>
            <pc:docMk/>
            <pc:sldMk cId="2133560672" sldId="315"/>
            <ac:picMk id="4" creationId="{1D2FD70A-3A97-4C9B-80CE-22A274A19CF5}"/>
          </ac:picMkLst>
        </pc:picChg>
        <pc:picChg chg="add mod">
          <ac:chgData name="josé sánchez" userId="8132df1880fcb9f1" providerId="LiveId" clId="{E7E7F27F-84EF-4B4D-B874-0B7B0FB6C0CF}" dt="2018-10-11T04:22:39.154" v="9218" actId="1076"/>
          <ac:picMkLst>
            <pc:docMk/>
            <pc:sldMk cId="2133560672" sldId="315"/>
            <ac:picMk id="5" creationId="{CCEEC930-43C3-41BE-ACF7-E07568DA2782}"/>
          </ac:picMkLst>
        </pc:picChg>
      </pc:sldChg>
      <pc:sldChg chg="modSp add ord modTransition">
        <pc:chgData name="josé sánchez" userId="8132df1880fcb9f1" providerId="LiveId" clId="{E7E7F27F-84EF-4B4D-B874-0B7B0FB6C0CF}" dt="2018-10-11T17:44:57.855" v="13571"/>
        <pc:sldMkLst>
          <pc:docMk/>
          <pc:sldMk cId="310228225" sldId="316"/>
        </pc:sldMkLst>
        <pc:spChg chg="mod">
          <ac:chgData name="josé sánchez" userId="8132df1880fcb9f1" providerId="LiveId" clId="{E7E7F27F-84EF-4B4D-B874-0B7B0FB6C0CF}" dt="2018-10-11T04:34:04.959" v="9224" actId="403"/>
          <ac:spMkLst>
            <pc:docMk/>
            <pc:sldMk cId="310228225" sldId="316"/>
            <ac:spMk id="4" creationId="{B044CE10-7EC5-4F42-9CDB-AD8A67E05F0E}"/>
          </ac:spMkLst>
        </pc:spChg>
      </pc:sldChg>
      <pc:sldChg chg="addSp delSp modSp add modTransition">
        <pc:chgData name="josé sánchez" userId="8132df1880fcb9f1" providerId="LiveId" clId="{E7E7F27F-84EF-4B4D-B874-0B7B0FB6C0CF}" dt="2018-10-11T17:44:57.855" v="13571"/>
        <pc:sldMkLst>
          <pc:docMk/>
          <pc:sldMk cId="926886737" sldId="317"/>
        </pc:sldMkLst>
        <pc:spChg chg="del">
          <ac:chgData name="josé sánchez" userId="8132df1880fcb9f1" providerId="LiveId" clId="{E7E7F27F-84EF-4B4D-B874-0B7B0FB6C0CF}" dt="2018-10-11T16:25:19.746" v="9226"/>
          <ac:spMkLst>
            <pc:docMk/>
            <pc:sldMk cId="926886737" sldId="317"/>
            <ac:spMk id="2" creationId="{5EE9EE4B-0B1B-41F2-804C-04B7A410E6B7}"/>
          </ac:spMkLst>
        </pc:spChg>
        <pc:spChg chg="del">
          <ac:chgData name="josé sánchez" userId="8132df1880fcb9f1" providerId="LiveId" clId="{E7E7F27F-84EF-4B4D-B874-0B7B0FB6C0CF}" dt="2018-10-11T16:25:19.746" v="9226"/>
          <ac:spMkLst>
            <pc:docMk/>
            <pc:sldMk cId="926886737" sldId="317"/>
            <ac:spMk id="3" creationId="{7C404E3A-AA3A-4DFE-8308-B2B1F56319A0}"/>
          </ac:spMkLst>
        </pc:spChg>
        <pc:spChg chg="add mod">
          <ac:chgData name="josé sánchez" userId="8132df1880fcb9f1" providerId="LiveId" clId="{E7E7F27F-84EF-4B4D-B874-0B7B0FB6C0CF}" dt="2018-10-11T16:25:47.404" v="9267" actId="20577"/>
          <ac:spMkLst>
            <pc:docMk/>
            <pc:sldMk cId="926886737" sldId="317"/>
            <ac:spMk id="4" creationId="{97776D6B-B18E-4384-8339-9E2FF0748F40}"/>
          </ac:spMkLst>
        </pc:spChg>
        <pc:spChg chg="add mod">
          <ac:chgData name="josé sánchez" userId="8132df1880fcb9f1" providerId="LiveId" clId="{E7E7F27F-84EF-4B4D-B874-0B7B0FB6C0CF}" dt="2018-10-11T16:29:04.032" v="9566" actId="403"/>
          <ac:spMkLst>
            <pc:docMk/>
            <pc:sldMk cId="926886737" sldId="317"/>
            <ac:spMk id="5" creationId="{47BA470A-DAF9-478F-9CC7-C0E597A3BF32}"/>
          </ac:spMkLst>
        </pc:spChg>
      </pc:sldChg>
      <pc:sldChg chg="addSp delSp modSp add mod modTransition setBg">
        <pc:chgData name="josé sánchez" userId="8132df1880fcb9f1" providerId="LiveId" clId="{E7E7F27F-84EF-4B4D-B874-0B7B0FB6C0CF}" dt="2018-10-11T17:44:57.855" v="13571"/>
        <pc:sldMkLst>
          <pc:docMk/>
          <pc:sldMk cId="3194471461" sldId="318"/>
        </pc:sldMkLst>
        <pc:spChg chg="del">
          <ac:chgData name="josé sánchez" userId="8132df1880fcb9f1" providerId="LiveId" clId="{E7E7F27F-84EF-4B4D-B874-0B7B0FB6C0CF}" dt="2018-10-11T16:30:22.231" v="9568"/>
          <ac:spMkLst>
            <pc:docMk/>
            <pc:sldMk cId="3194471461" sldId="318"/>
            <ac:spMk id="2" creationId="{7F502A27-5C90-4986-8538-D496BDE2444B}"/>
          </ac:spMkLst>
        </pc:spChg>
        <pc:spChg chg="del">
          <ac:chgData name="josé sánchez" userId="8132df1880fcb9f1" providerId="LiveId" clId="{E7E7F27F-84EF-4B4D-B874-0B7B0FB6C0CF}" dt="2018-10-11T16:30:22.231" v="9568"/>
          <ac:spMkLst>
            <pc:docMk/>
            <pc:sldMk cId="3194471461" sldId="318"/>
            <ac:spMk id="3" creationId="{367ABFD9-24BE-4D48-B3A8-89B810741E1D}"/>
          </ac:spMkLst>
        </pc:spChg>
        <pc:spChg chg="add mod ord">
          <ac:chgData name="josé sánchez" userId="8132df1880fcb9f1" providerId="LiveId" clId="{E7E7F27F-84EF-4B4D-B874-0B7B0FB6C0CF}" dt="2018-10-11T16:39:21.994" v="9706" actId="26606"/>
          <ac:spMkLst>
            <pc:docMk/>
            <pc:sldMk cId="3194471461" sldId="318"/>
            <ac:spMk id="4" creationId="{47C1E0A0-4430-4DD0-AC87-126174619F3E}"/>
          </ac:spMkLst>
        </pc:spChg>
        <pc:spChg chg="add del mod">
          <ac:chgData name="josé sánchez" userId="8132df1880fcb9f1" providerId="LiveId" clId="{E7E7F27F-84EF-4B4D-B874-0B7B0FB6C0CF}" dt="2018-10-11T16:30:33.177" v="9569"/>
          <ac:spMkLst>
            <pc:docMk/>
            <pc:sldMk cId="3194471461" sldId="318"/>
            <ac:spMk id="5" creationId="{758EE4F0-17CF-4D7B-86BD-5FB3DAE2EF22}"/>
          </ac:spMkLst>
        </pc:spChg>
        <pc:spChg chg="add del mod">
          <ac:chgData name="josé sánchez" userId="8132df1880fcb9f1" providerId="LiveId" clId="{E7E7F27F-84EF-4B4D-B874-0B7B0FB6C0CF}" dt="2018-10-11T16:33:53.572" v="9572"/>
          <ac:spMkLst>
            <pc:docMk/>
            <pc:sldMk cId="3194471461" sldId="318"/>
            <ac:spMk id="6" creationId="{E225066F-28CA-43D8-8C2D-6CA64447AC78}"/>
          </ac:spMkLst>
        </pc:spChg>
        <pc:spChg chg="add del mod">
          <ac:chgData name="josé sánchez" userId="8132df1880fcb9f1" providerId="LiveId" clId="{E7E7F27F-84EF-4B4D-B874-0B7B0FB6C0CF}" dt="2018-10-11T16:38:38.326" v="9656"/>
          <ac:spMkLst>
            <pc:docMk/>
            <pc:sldMk cId="3194471461" sldId="318"/>
            <ac:spMk id="8" creationId="{EC4CA4B0-D555-40CA-A662-8348C84FC401}"/>
          </ac:spMkLst>
        </pc:spChg>
        <pc:spChg chg="add del">
          <ac:chgData name="josé sánchez" userId="8132df1880fcb9f1" providerId="LiveId" clId="{E7E7F27F-84EF-4B4D-B874-0B7B0FB6C0CF}" dt="2018-10-11T16:39:21.994" v="9706" actId="26606"/>
          <ac:spMkLst>
            <pc:docMk/>
            <pc:sldMk cId="3194471461" sldId="318"/>
            <ac:spMk id="71" creationId="{70FFA424-278D-4545-90BA-07151469E528}"/>
          </ac:spMkLst>
        </pc:spChg>
        <pc:spChg chg="add del">
          <ac:chgData name="josé sánchez" userId="8132df1880fcb9f1" providerId="LiveId" clId="{E7E7F27F-84EF-4B4D-B874-0B7B0FB6C0CF}" dt="2018-10-11T16:39:21.994" v="9706" actId="26606"/>
          <ac:spMkLst>
            <pc:docMk/>
            <pc:sldMk cId="3194471461" sldId="318"/>
            <ac:spMk id="73" creationId="{A10B3C8E-9FBF-459A-A9D9-2FA3784DBFBE}"/>
          </ac:spMkLst>
        </pc:spChg>
        <pc:spChg chg="add">
          <ac:chgData name="josé sánchez" userId="8132df1880fcb9f1" providerId="LiveId" clId="{E7E7F27F-84EF-4B4D-B874-0B7B0FB6C0CF}" dt="2018-10-11T16:39:21.994" v="9706" actId="26606"/>
          <ac:spMkLst>
            <pc:docMk/>
            <pc:sldMk cId="3194471461" sldId="318"/>
            <ac:spMk id="135" creationId="{11114F18-D12D-43C6-895F-5BA92C290CC1}"/>
          </ac:spMkLst>
        </pc:spChg>
        <pc:grpChg chg="add">
          <ac:chgData name="josé sánchez" userId="8132df1880fcb9f1" providerId="LiveId" clId="{E7E7F27F-84EF-4B4D-B874-0B7B0FB6C0CF}" dt="2018-10-11T16:39:21.994" v="9706" actId="26606"/>
          <ac:grpSpMkLst>
            <pc:docMk/>
            <pc:sldMk cId="3194471461" sldId="318"/>
            <ac:grpSpMk id="137" creationId="{DE2DD4A6-DC96-421E-9E1C-7CD0D26814F8}"/>
          </ac:grpSpMkLst>
        </pc:grpChg>
        <pc:picChg chg="add del">
          <ac:chgData name="josé sánchez" userId="8132df1880fcb9f1" providerId="LiveId" clId="{E7E7F27F-84EF-4B4D-B874-0B7B0FB6C0CF}" dt="2018-10-11T16:38:36.272" v="9655"/>
          <ac:picMkLst>
            <pc:docMk/>
            <pc:sldMk cId="3194471461" sldId="318"/>
            <ac:picMk id="9" creationId="{C6B33CEB-FE4C-4F80-9C34-5CC6B458168F}"/>
          </ac:picMkLst>
        </pc:picChg>
        <pc:picChg chg="add mod">
          <ac:chgData name="josé sánchez" userId="8132df1880fcb9f1" providerId="LiveId" clId="{E7E7F27F-84EF-4B4D-B874-0B7B0FB6C0CF}" dt="2018-10-11T16:47:18.151" v="9724" actId="1038"/>
          <ac:picMkLst>
            <pc:docMk/>
            <pc:sldMk cId="3194471461" sldId="318"/>
            <ac:picMk id="10" creationId="{739DBF34-250B-4C54-9F0B-CC20A8873B61}"/>
          </ac:picMkLst>
        </pc:picChg>
        <pc:picChg chg="add mod">
          <ac:chgData name="josé sánchez" userId="8132df1880fcb9f1" providerId="LiveId" clId="{E7E7F27F-84EF-4B4D-B874-0B7B0FB6C0CF}" dt="2018-10-11T16:39:21.994" v="9706" actId="26606"/>
          <ac:picMkLst>
            <pc:docMk/>
            <pc:sldMk cId="3194471461" sldId="318"/>
            <ac:picMk id="2050" creationId="{CE930144-5AE1-4BF3-9A99-154610D639E0}"/>
          </ac:picMkLst>
        </pc:picChg>
        <pc:picChg chg="add del">
          <ac:chgData name="josé sánchez" userId="8132df1880fcb9f1" providerId="LiveId" clId="{E7E7F27F-84EF-4B4D-B874-0B7B0FB6C0CF}" dt="2018-10-11T16:31:28.131" v="9571"/>
          <ac:picMkLst>
            <pc:docMk/>
            <pc:sldMk cId="3194471461" sldId="318"/>
            <ac:picMk id="2052" creationId="{D8135696-76D2-4E55-A178-48A106169DFC}"/>
          </ac:picMkLst>
        </pc:picChg>
        <pc:picChg chg="add del">
          <ac:chgData name="josé sánchez" userId="8132df1880fcb9f1" providerId="LiveId" clId="{E7E7F27F-84EF-4B4D-B874-0B7B0FB6C0CF}" dt="2018-10-11T16:38:35.016" v="9653" actId="478"/>
          <ac:picMkLst>
            <pc:docMk/>
            <pc:sldMk cId="3194471461" sldId="318"/>
            <ac:picMk id="2054" creationId="{2739D1C9-8B72-4EA6-A382-69A91AAF0794}"/>
          </ac:picMkLst>
        </pc:picChg>
      </pc:sldChg>
      <pc:sldChg chg="addSp delSp modSp add modTransition">
        <pc:chgData name="josé sánchez" userId="8132df1880fcb9f1" providerId="LiveId" clId="{E7E7F27F-84EF-4B4D-B874-0B7B0FB6C0CF}" dt="2018-10-11T17:44:57.855" v="13571"/>
        <pc:sldMkLst>
          <pc:docMk/>
          <pc:sldMk cId="3096063537" sldId="319"/>
        </pc:sldMkLst>
        <pc:spChg chg="mod">
          <ac:chgData name="josé sánchez" userId="8132df1880fcb9f1" providerId="LiveId" clId="{E7E7F27F-84EF-4B4D-B874-0B7B0FB6C0CF}" dt="2018-10-11T16:47:31.263" v="9748" actId="20577"/>
          <ac:spMkLst>
            <pc:docMk/>
            <pc:sldMk cId="3096063537" sldId="319"/>
            <ac:spMk id="2" creationId="{23B854C6-AE41-45E9-B080-DE55FCF0664A}"/>
          </ac:spMkLst>
        </pc:spChg>
        <pc:spChg chg="mod">
          <ac:chgData name="josé sánchez" userId="8132df1880fcb9f1" providerId="LiveId" clId="{E7E7F27F-84EF-4B4D-B874-0B7B0FB6C0CF}" dt="2018-10-11T16:48:41.308" v="9789" actId="6549"/>
          <ac:spMkLst>
            <pc:docMk/>
            <pc:sldMk cId="3096063537" sldId="319"/>
            <ac:spMk id="3" creationId="{DB489579-500D-4887-A40A-DFEC1E7BCB11}"/>
          </ac:spMkLst>
        </pc:spChg>
        <pc:spChg chg="mod">
          <ac:chgData name="josé sánchez" userId="8132df1880fcb9f1" providerId="LiveId" clId="{E7E7F27F-84EF-4B4D-B874-0B7B0FB6C0CF}" dt="2018-10-11T16:50:31.539" v="9910" actId="1036"/>
          <ac:spMkLst>
            <pc:docMk/>
            <pc:sldMk cId="3096063537" sldId="319"/>
            <ac:spMk id="4" creationId="{80E92283-E77D-4238-83EA-B3F9B82F4269}"/>
          </ac:spMkLst>
        </pc:spChg>
        <pc:cxnChg chg="add del mod">
          <ac:chgData name="josé sánchez" userId="8132df1880fcb9f1" providerId="LiveId" clId="{E7E7F27F-84EF-4B4D-B874-0B7B0FB6C0CF}" dt="2018-10-11T16:50:34.892" v="9911" actId="478"/>
          <ac:cxnSpMkLst>
            <pc:docMk/>
            <pc:sldMk cId="3096063537" sldId="319"/>
            <ac:cxnSpMk id="6" creationId="{D4B3431A-26E1-4EC6-952C-15B654BFF45A}"/>
          </ac:cxnSpMkLst>
        </pc:cxnChg>
      </pc:sldChg>
      <pc:sldChg chg="addSp delSp modSp add modTransition">
        <pc:chgData name="josé sánchez" userId="8132df1880fcb9f1" providerId="LiveId" clId="{E7E7F27F-84EF-4B4D-B874-0B7B0FB6C0CF}" dt="2018-10-11T17:44:57.855" v="13571"/>
        <pc:sldMkLst>
          <pc:docMk/>
          <pc:sldMk cId="3521070461" sldId="320"/>
        </pc:sldMkLst>
        <pc:spChg chg="del">
          <ac:chgData name="josé sánchez" userId="8132df1880fcb9f1" providerId="LiveId" clId="{E7E7F27F-84EF-4B4D-B874-0B7B0FB6C0CF}" dt="2018-10-11T16:56:35.737" v="9913"/>
          <ac:spMkLst>
            <pc:docMk/>
            <pc:sldMk cId="3521070461" sldId="320"/>
            <ac:spMk id="2" creationId="{E82E44DE-2165-4C54-B14E-ECB7F39F135B}"/>
          </ac:spMkLst>
        </pc:spChg>
        <pc:spChg chg="del">
          <ac:chgData name="josé sánchez" userId="8132df1880fcb9f1" providerId="LiveId" clId="{E7E7F27F-84EF-4B4D-B874-0B7B0FB6C0CF}" dt="2018-10-11T16:56:35.737" v="9913"/>
          <ac:spMkLst>
            <pc:docMk/>
            <pc:sldMk cId="3521070461" sldId="320"/>
            <ac:spMk id="3" creationId="{59438833-F3A8-4506-9CD4-CC287FA4FC68}"/>
          </ac:spMkLst>
        </pc:spChg>
        <pc:spChg chg="del">
          <ac:chgData name="josé sánchez" userId="8132df1880fcb9f1" providerId="LiveId" clId="{E7E7F27F-84EF-4B4D-B874-0B7B0FB6C0CF}" dt="2018-10-11T16:56:35.737" v="9913"/>
          <ac:spMkLst>
            <pc:docMk/>
            <pc:sldMk cId="3521070461" sldId="320"/>
            <ac:spMk id="4" creationId="{533BBB0C-9AF7-48C2-9381-328C978DF72B}"/>
          </ac:spMkLst>
        </pc:spChg>
        <pc:spChg chg="add mod">
          <ac:chgData name="josé sánchez" userId="8132df1880fcb9f1" providerId="LiveId" clId="{E7E7F27F-84EF-4B4D-B874-0B7B0FB6C0CF}" dt="2018-10-11T16:56:42.587" v="9934" actId="20577"/>
          <ac:spMkLst>
            <pc:docMk/>
            <pc:sldMk cId="3521070461" sldId="320"/>
            <ac:spMk id="5" creationId="{15B12E33-BD4A-44C7-A610-AA895AFAEA61}"/>
          </ac:spMkLst>
        </pc:spChg>
        <pc:spChg chg="add mod">
          <ac:chgData name="josé sánchez" userId="8132df1880fcb9f1" providerId="LiveId" clId="{E7E7F27F-84EF-4B4D-B874-0B7B0FB6C0CF}" dt="2018-10-11T16:59:23.259" v="10198" actId="20577"/>
          <ac:spMkLst>
            <pc:docMk/>
            <pc:sldMk cId="3521070461" sldId="320"/>
            <ac:spMk id="6" creationId="{BB0A967F-F501-43B7-8E27-F72BB0E22031}"/>
          </ac:spMkLst>
        </pc:spChg>
      </pc:sldChg>
      <pc:sldChg chg="addSp delSp modSp add mod modTransition setBg">
        <pc:chgData name="josé sánchez" userId="8132df1880fcb9f1" providerId="LiveId" clId="{E7E7F27F-84EF-4B4D-B874-0B7B0FB6C0CF}" dt="2018-10-11T17:44:57.855" v="13571"/>
        <pc:sldMkLst>
          <pc:docMk/>
          <pc:sldMk cId="1056045701" sldId="321"/>
        </pc:sldMkLst>
        <pc:spChg chg="mod">
          <ac:chgData name="josé sánchez" userId="8132df1880fcb9f1" providerId="LiveId" clId="{E7E7F27F-84EF-4B4D-B874-0B7B0FB6C0CF}" dt="2018-10-11T17:07:30.137" v="10337" actId="113"/>
          <ac:spMkLst>
            <pc:docMk/>
            <pc:sldMk cId="1056045701" sldId="321"/>
            <ac:spMk id="2" creationId="{3ACF9BEF-1836-4EF2-8171-BA0594B78FE8}"/>
          </ac:spMkLst>
        </pc:spChg>
        <pc:spChg chg="del">
          <ac:chgData name="josé sánchez" userId="8132df1880fcb9f1" providerId="LiveId" clId="{E7E7F27F-84EF-4B4D-B874-0B7B0FB6C0CF}" dt="2018-10-11T17:00:22.925" v="10221"/>
          <ac:spMkLst>
            <pc:docMk/>
            <pc:sldMk cId="1056045701" sldId="321"/>
            <ac:spMk id="3" creationId="{F77BD4E4-377A-404C-ABA5-750FB9061F9F}"/>
          </ac:spMkLst>
        </pc:spChg>
        <pc:spChg chg="add">
          <ac:chgData name="josé sánchez" userId="8132df1880fcb9f1" providerId="LiveId" clId="{E7E7F27F-84EF-4B4D-B874-0B7B0FB6C0CF}" dt="2018-10-11T17:00:27.446" v="10222" actId="26606"/>
          <ac:spMkLst>
            <pc:docMk/>
            <pc:sldMk cId="1056045701" sldId="321"/>
            <ac:spMk id="9" creationId="{133F8CB7-795C-4272-9073-64D8CF97F220}"/>
          </ac:spMkLst>
        </pc:spChg>
        <pc:spChg chg="add">
          <ac:chgData name="josé sánchez" userId="8132df1880fcb9f1" providerId="LiveId" clId="{E7E7F27F-84EF-4B4D-B874-0B7B0FB6C0CF}" dt="2018-10-11T17:00:27.446" v="10222" actId="26606"/>
          <ac:spMkLst>
            <pc:docMk/>
            <pc:sldMk cId="1056045701" sldId="321"/>
            <ac:spMk id="11" creationId="{7AF0B711-0578-47A6-AB9A-AF422D2535BF}"/>
          </ac:spMkLst>
        </pc:spChg>
        <pc:picChg chg="add mod">
          <ac:chgData name="josé sánchez" userId="8132df1880fcb9f1" providerId="LiveId" clId="{E7E7F27F-84EF-4B4D-B874-0B7B0FB6C0CF}" dt="2018-10-11T17:00:38.200" v="10223"/>
          <ac:picMkLst>
            <pc:docMk/>
            <pc:sldMk cId="1056045701" sldId="321"/>
            <ac:picMk id="4" creationId="{55426B1C-FBB4-43B9-9A60-A6C91FBCA43D}"/>
          </ac:picMkLst>
        </pc:picChg>
      </pc:sldChg>
      <pc:sldChg chg="addSp delSp modSp add mod modTransition setBg setClrOvrMap">
        <pc:chgData name="josé sánchez" userId="8132df1880fcb9f1" providerId="LiveId" clId="{E7E7F27F-84EF-4B4D-B874-0B7B0FB6C0CF}" dt="2018-10-11T17:44:57.855" v="13571"/>
        <pc:sldMkLst>
          <pc:docMk/>
          <pc:sldMk cId="1467320545" sldId="322"/>
        </pc:sldMkLst>
        <pc:spChg chg="mod">
          <ac:chgData name="josé sánchez" userId="8132df1880fcb9f1" providerId="LiveId" clId="{E7E7F27F-84EF-4B4D-B874-0B7B0FB6C0CF}" dt="2018-10-11T17:01:48.715" v="10249" actId="26606"/>
          <ac:spMkLst>
            <pc:docMk/>
            <pc:sldMk cId="1467320545" sldId="322"/>
            <ac:spMk id="2" creationId="{7AAC501C-C5C1-447E-BF94-820293BEECA3}"/>
          </ac:spMkLst>
        </pc:spChg>
        <pc:spChg chg="del">
          <ac:chgData name="josé sánchez" userId="8132df1880fcb9f1" providerId="LiveId" clId="{E7E7F27F-84EF-4B4D-B874-0B7B0FB6C0CF}" dt="2018-10-11T17:01:29.459" v="10246"/>
          <ac:spMkLst>
            <pc:docMk/>
            <pc:sldMk cId="1467320545" sldId="322"/>
            <ac:spMk id="3" creationId="{5F0068D6-AA9C-412C-964B-AC1D4319E4AB}"/>
          </ac:spMkLst>
        </pc:spChg>
        <pc:spChg chg="add del">
          <ac:chgData name="josé sánchez" userId="8132df1880fcb9f1" providerId="LiveId" clId="{E7E7F27F-84EF-4B4D-B874-0B7B0FB6C0CF}" dt="2018-10-11T17:01:48.693" v="10248" actId="26606"/>
          <ac:spMkLst>
            <pc:docMk/>
            <pc:sldMk cId="1467320545" sldId="322"/>
            <ac:spMk id="9" creationId="{133F8CB7-795C-4272-9073-64D8CF97F220}"/>
          </ac:spMkLst>
        </pc:spChg>
        <pc:spChg chg="add del">
          <ac:chgData name="josé sánchez" userId="8132df1880fcb9f1" providerId="LiveId" clId="{E7E7F27F-84EF-4B4D-B874-0B7B0FB6C0CF}" dt="2018-10-11T17:01:48.693" v="10248" actId="26606"/>
          <ac:spMkLst>
            <pc:docMk/>
            <pc:sldMk cId="1467320545" sldId="322"/>
            <ac:spMk id="11" creationId="{B7743172-17A8-4FA4-8434-B813E03B7665}"/>
          </ac:spMkLst>
        </pc:spChg>
        <pc:spChg chg="add">
          <ac:chgData name="josé sánchez" userId="8132df1880fcb9f1" providerId="LiveId" clId="{E7E7F27F-84EF-4B4D-B874-0B7B0FB6C0CF}" dt="2018-10-11T17:01:48.715" v="10249" actId="26606"/>
          <ac:spMkLst>
            <pc:docMk/>
            <pc:sldMk cId="1467320545" sldId="322"/>
            <ac:spMk id="12" creationId="{9D336D4B-F9C3-4167-9191-8DA896C803E6}"/>
          </ac:spMkLst>
        </pc:spChg>
        <pc:spChg chg="add del">
          <ac:chgData name="josé sánchez" userId="8132df1880fcb9f1" providerId="LiveId" clId="{E7E7F27F-84EF-4B4D-B874-0B7B0FB6C0CF}" dt="2018-10-11T17:01:48.693" v="10248" actId="26606"/>
          <ac:spMkLst>
            <pc:docMk/>
            <pc:sldMk cId="1467320545" sldId="322"/>
            <ac:spMk id="13" creationId="{4CE1233C-FD2F-489E-BFDE-086F5FED6491}"/>
          </ac:spMkLst>
        </pc:spChg>
        <pc:spChg chg="add">
          <ac:chgData name="josé sánchez" userId="8132df1880fcb9f1" providerId="LiveId" clId="{E7E7F27F-84EF-4B4D-B874-0B7B0FB6C0CF}" dt="2018-10-11T17:01:48.715" v="10249" actId="26606"/>
          <ac:spMkLst>
            <pc:docMk/>
            <pc:sldMk cId="1467320545" sldId="322"/>
            <ac:spMk id="14" creationId="{069BF0B4-2BF1-40F2-8D8E-9CFCED97D981}"/>
          </ac:spMkLst>
        </pc:spChg>
        <pc:spChg chg="add mod">
          <ac:chgData name="josé sánchez" userId="8132df1880fcb9f1" providerId="LiveId" clId="{E7E7F27F-84EF-4B4D-B874-0B7B0FB6C0CF}" dt="2018-10-11T17:07:42.480" v="10339" actId="403"/>
          <ac:spMkLst>
            <pc:docMk/>
            <pc:sldMk cId="1467320545" sldId="322"/>
            <ac:spMk id="15" creationId="{676C0321-BF70-4D12-A203-AFA0E97FA8BF}"/>
          </ac:spMkLst>
        </pc:spChg>
        <pc:picChg chg="add del mod">
          <ac:chgData name="josé sánchez" userId="8132df1880fcb9f1" providerId="LiveId" clId="{E7E7F27F-84EF-4B4D-B874-0B7B0FB6C0CF}" dt="2018-10-11T17:01:48.715" v="10249" actId="26606"/>
          <ac:picMkLst>
            <pc:docMk/>
            <pc:sldMk cId="1467320545" sldId="322"/>
            <ac:picMk id="4" creationId="{0419CEFC-6EEB-4A3E-8592-72DDF923F852}"/>
          </ac:picMkLst>
        </pc:picChg>
        <pc:picChg chg="add">
          <ac:chgData name="josé sánchez" userId="8132df1880fcb9f1" providerId="LiveId" clId="{E7E7F27F-84EF-4B4D-B874-0B7B0FB6C0CF}" dt="2018-10-11T17:01:48.715" v="10249" actId="26606"/>
          <ac:picMkLst>
            <pc:docMk/>
            <pc:sldMk cId="1467320545" sldId="322"/>
            <ac:picMk id="7" creationId="{0419CEFC-6EEB-4A3E-8592-72DDF923F852}"/>
          </ac:picMkLst>
        </pc:picChg>
      </pc:sldChg>
      <pc:sldChg chg="addSp delSp modSp add mod ord modTransition setBg setClrOvrMap">
        <pc:chgData name="josé sánchez" userId="8132df1880fcb9f1" providerId="LiveId" clId="{E7E7F27F-84EF-4B4D-B874-0B7B0FB6C0CF}" dt="2018-10-11T17:44:57.855" v="13571"/>
        <pc:sldMkLst>
          <pc:docMk/>
          <pc:sldMk cId="2643699929" sldId="323"/>
        </pc:sldMkLst>
        <pc:spChg chg="mod">
          <ac:chgData name="josé sánchez" userId="8132df1880fcb9f1" providerId="LiveId" clId="{E7E7F27F-84EF-4B4D-B874-0B7B0FB6C0CF}" dt="2018-10-11T17:08:02.400" v="10368" actId="404"/>
          <ac:spMkLst>
            <pc:docMk/>
            <pc:sldMk cId="2643699929" sldId="323"/>
            <ac:spMk id="2" creationId="{3ACF9BEF-1836-4EF2-8171-BA0594B78FE8}"/>
          </ac:spMkLst>
        </pc:spChg>
        <pc:spChg chg="add del mod">
          <ac:chgData name="josé sánchez" userId="8132df1880fcb9f1" providerId="LiveId" clId="{E7E7F27F-84EF-4B4D-B874-0B7B0FB6C0CF}" dt="2018-10-11T17:06:28.593" v="10295" actId="26606"/>
          <ac:spMkLst>
            <pc:docMk/>
            <pc:sldMk cId="2643699929" sldId="323"/>
            <ac:spMk id="6" creationId="{7C4C2A7D-2CC7-4D9F-9A84-3457B069C35E}"/>
          </ac:spMkLst>
        </pc:spChg>
        <pc:spChg chg="del">
          <ac:chgData name="josé sánchez" userId="8132df1880fcb9f1" providerId="LiveId" clId="{E7E7F27F-84EF-4B4D-B874-0B7B0FB6C0CF}" dt="2018-10-11T17:06:28.593" v="10295" actId="26606"/>
          <ac:spMkLst>
            <pc:docMk/>
            <pc:sldMk cId="2643699929" sldId="323"/>
            <ac:spMk id="9" creationId="{133F8CB7-795C-4272-9073-64D8CF97F220}"/>
          </ac:spMkLst>
        </pc:spChg>
        <pc:spChg chg="add mod">
          <ac:chgData name="josé sánchez" userId="8132df1880fcb9f1" providerId="LiveId" clId="{E7E7F27F-84EF-4B4D-B874-0B7B0FB6C0CF}" dt="2018-10-11T17:10:11.156" v="10443" actId="1076"/>
          <ac:spMkLst>
            <pc:docMk/>
            <pc:sldMk cId="2643699929" sldId="323"/>
            <ac:spMk id="10" creationId="{BD441DFF-97F3-4E5C-9599-542F0E308620}"/>
          </ac:spMkLst>
        </pc:spChg>
        <pc:spChg chg="del">
          <ac:chgData name="josé sánchez" userId="8132df1880fcb9f1" providerId="LiveId" clId="{E7E7F27F-84EF-4B4D-B874-0B7B0FB6C0CF}" dt="2018-10-11T17:06:28.593" v="10295" actId="26606"/>
          <ac:spMkLst>
            <pc:docMk/>
            <pc:sldMk cId="2643699929" sldId="323"/>
            <ac:spMk id="11" creationId="{7AF0B711-0578-47A6-AB9A-AF422D2535BF}"/>
          </ac:spMkLst>
        </pc:spChg>
        <pc:spChg chg="add">
          <ac:chgData name="josé sánchez" userId="8132df1880fcb9f1" providerId="LiveId" clId="{E7E7F27F-84EF-4B4D-B874-0B7B0FB6C0CF}" dt="2018-10-11T17:06:28.593" v="10295" actId="26606"/>
          <ac:spMkLst>
            <pc:docMk/>
            <pc:sldMk cId="2643699929" sldId="323"/>
            <ac:spMk id="17" creationId="{133F8CB7-795C-4272-9073-64D8CF97F220}"/>
          </ac:spMkLst>
        </pc:spChg>
        <pc:spChg chg="add">
          <ac:chgData name="josé sánchez" userId="8132df1880fcb9f1" providerId="LiveId" clId="{E7E7F27F-84EF-4B4D-B874-0B7B0FB6C0CF}" dt="2018-10-11T17:06:28.593" v="10295" actId="26606"/>
          <ac:spMkLst>
            <pc:docMk/>
            <pc:sldMk cId="2643699929" sldId="323"/>
            <ac:spMk id="19" creationId="{CC57EF5B-92B7-4D8A-82DE-4665F89A21C0}"/>
          </ac:spMkLst>
        </pc:spChg>
        <pc:grpChg chg="add">
          <ac:chgData name="josé sánchez" userId="8132df1880fcb9f1" providerId="LiveId" clId="{E7E7F27F-84EF-4B4D-B874-0B7B0FB6C0CF}" dt="2018-10-11T17:06:28.593" v="10295" actId="26606"/>
          <ac:grpSpMkLst>
            <pc:docMk/>
            <pc:sldMk cId="2643699929" sldId="323"/>
            <ac:grpSpMk id="21" creationId="{3A4AC0CC-D5D6-4673-B926-3E826AAA752B}"/>
          </ac:grpSpMkLst>
        </pc:grpChg>
        <pc:picChg chg="add del">
          <ac:chgData name="josé sánchez" userId="8132df1880fcb9f1" providerId="LiveId" clId="{E7E7F27F-84EF-4B4D-B874-0B7B0FB6C0CF}" dt="2018-10-11T17:06:15.853" v="10290"/>
          <ac:picMkLst>
            <pc:docMk/>
            <pc:sldMk cId="2643699929" sldId="323"/>
            <ac:picMk id="3" creationId="{EAEB19A4-803B-4FF0-847F-805998AAC1D3}"/>
          </ac:picMkLst>
        </pc:picChg>
        <pc:picChg chg="del">
          <ac:chgData name="josé sánchez" userId="8132df1880fcb9f1" providerId="LiveId" clId="{E7E7F27F-84EF-4B4D-B874-0B7B0FB6C0CF}" dt="2018-10-11T17:06:17.106" v="10291" actId="478"/>
          <ac:picMkLst>
            <pc:docMk/>
            <pc:sldMk cId="2643699929" sldId="323"/>
            <ac:picMk id="4" creationId="{55426B1C-FBB4-43B9-9A60-A6C91FBCA43D}"/>
          </ac:picMkLst>
        </pc:picChg>
        <pc:picChg chg="add del">
          <ac:chgData name="josé sánchez" userId="8132df1880fcb9f1" providerId="LiveId" clId="{E7E7F27F-84EF-4B4D-B874-0B7B0FB6C0CF}" dt="2018-10-11T17:06:18.706" v="10293"/>
          <ac:picMkLst>
            <pc:docMk/>
            <pc:sldMk cId="2643699929" sldId="323"/>
            <ac:picMk id="7" creationId="{23EF9C07-0911-47EA-B034-084A5B988022}"/>
          </ac:picMkLst>
        </pc:picChg>
        <pc:picChg chg="add del">
          <ac:chgData name="josé sánchez" userId="8132df1880fcb9f1" providerId="LiveId" clId="{E7E7F27F-84EF-4B4D-B874-0B7B0FB6C0CF}" dt="2018-10-11T17:06:28.593" v="10295" actId="26606"/>
          <ac:picMkLst>
            <pc:docMk/>
            <pc:sldMk cId="2643699929" sldId="323"/>
            <ac:picMk id="8" creationId="{129C2897-6C9B-44EA-BFA8-71F1947EEC3C}"/>
          </ac:picMkLst>
        </pc:picChg>
        <pc:picChg chg="add mod">
          <ac:chgData name="josé sánchez" userId="8132df1880fcb9f1" providerId="LiveId" clId="{E7E7F27F-84EF-4B4D-B874-0B7B0FB6C0CF}" dt="2018-10-11T17:07:00.609" v="10299" actId="14861"/>
          <ac:picMkLst>
            <pc:docMk/>
            <pc:sldMk cId="2643699929" sldId="323"/>
            <ac:picMk id="14" creationId="{129C2897-6C9B-44EA-BFA8-71F1947EEC3C}"/>
          </ac:picMkLst>
        </pc:picChg>
      </pc:sldChg>
      <pc:sldChg chg="addSp delSp modSp add modTransition">
        <pc:chgData name="josé sánchez" userId="8132df1880fcb9f1" providerId="LiveId" clId="{E7E7F27F-84EF-4B4D-B874-0B7B0FB6C0CF}" dt="2018-10-11T17:44:57.855" v="13571"/>
        <pc:sldMkLst>
          <pc:docMk/>
          <pc:sldMk cId="3196205793" sldId="324"/>
        </pc:sldMkLst>
        <pc:spChg chg="del">
          <ac:chgData name="josé sánchez" userId="8132df1880fcb9f1" providerId="LiveId" clId="{E7E7F27F-84EF-4B4D-B874-0B7B0FB6C0CF}" dt="2018-10-11T17:12:14.810" v="10445"/>
          <ac:spMkLst>
            <pc:docMk/>
            <pc:sldMk cId="3196205793" sldId="324"/>
            <ac:spMk id="2" creationId="{529624D5-928E-4645-B568-D5ADEAF4B71E}"/>
          </ac:spMkLst>
        </pc:spChg>
        <pc:spChg chg="del">
          <ac:chgData name="josé sánchez" userId="8132df1880fcb9f1" providerId="LiveId" clId="{E7E7F27F-84EF-4B4D-B874-0B7B0FB6C0CF}" dt="2018-10-11T17:12:14.810" v="10445"/>
          <ac:spMkLst>
            <pc:docMk/>
            <pc:sldMk cId="3196205793" sldId="324"/>
            <ac:spMk id="3" creationId="{573021DC-C23F-4ED0-B269-9C0D45BADF4A}"/>
          </ac:spMkLst>
        </pc:spChg>
        <pc:spChg chg="add mod">
          <ac:chgData name="josé sánchez" userId="8132df1880fcb9f1" providerId="LiveId" clId="{E7E7F27F-84EF-4B4D-B874-0B7B0FB6C0CF}" dt="2018-10-11T17:14:38.101" v="10614" actId="20577"/>
          <ac:spMkLst>
            <pc:docMk/>
            <pc:sldMk cId="3196205793" sldId="324"/>
            <ac:spMk id="4" creationId="{11F88D4A-8EA9-42BE-BE98-CA0643F9909D}"/>
          </ac:spMkLst>
        </pc:spChg>
        <pc:spChg chg="add mod">
          <ac:chgData name="josé sánchez" userId="8132df1880fcb9f1" providerId="LiveId" clId="{E7E7F27F-84EF-4B4D-B874-0B7B0FB6C0CF}" dt="2018-10-11T17:13:53.182" v="10575" actId="14100"/>
          <ac:spMkLst>
            <pc:docMk/>
            <pc:sldMk cId="3196205793" sldId="324"/>
            <ac:spMk id="5" creationId="{E1BC7F0D-E87C-40C3-8DF2-89C5AF608F87}"/>
          </ac:spMkLst>
        </pc:spChg>
        <pc:spChg chg="add mod">
          <ac:chgData name="josé sánchez" userId="8132df1880fcb9f1" providerId="LiveId" clId="{E7E7F27F-84EF-4B4D-B874-0B7B0FB6C0CF}" dt="2018-10-11T17:17:11.779" v="10828" actId="20577"/>
          <ac:spMkLst>
            <pc:docMk/>
            <pc:sldMk cId="3196205793" sldId="324"/>
            <ac:spMk id="6" creationId="{6244595B-F027-47E2-856A-C26F49C15519}"/>
          </ac:spMkLst>
        </pc:spChg>
        <pc:spChg chg="add mod">
          <ac:chgData name="josé sánchez" userId="8132df1880fcb9f1" providerId="LiveId" clId="{E7E7F27F-84EF-4B4D-B874-0B7B0FB6C0CF}" dt="2018-10-11T17:14:28.197" v="10601" actId="404"/>
          <ac:spMkLst>
            <pc:docMk/>
            <pc:sldMk cId="3196205793" sldId="324"/>
            <ac:spMk id="7" creationId="{2997FA9D-832E-4937-8E09-CD6B1D73D214}"/>
          </ac:spMkLst>
        </pc:spChg>
        <pc:spChg chg="add mod">
          <ac:chgData name="josé sánchez" userId="8132df1880fcb9f1" providerId="LiveId" clId="{E7E7F27F-84EF-4B4D-B874-0B7B0FB6C0CF}" dt="2018-10-11T17:19:49.034" v="11058" actId="20577"/>
          <ac:spMkLst>
            <pc:docMk/>
            <pc:sldMk cId="3196205793" sldId="324"/>
            <ac:spMk id="8" creationId="{D4498B86-5CE1-499C-A349-089AAA137274}"/>
          </ac:spMkLst>
        </pc:spChg>
        <pc:spChg chg="add mod">
          <ac:chgData name="josé sánchez" userId="8132df1880fcb9f1" providerId="LiveId" clId="{E7E7F27F-84EF-4B4D-B874-0B7B0FB6C0CF}" dt="2018-10-11T17:14:23.381" v="10600" actId="20577"/>
          <ac:spMkLst>
            <pc:docMk/>
            <pc:sldMk cId="3196205793" sldId="324"/>
            <ac:spMk id="9" creationId="{589442B3-6AD6-42AD-93BD-9BBCF2FCD578}"/>
          </ac:spMkLst>
        </pc:spChg>
        <pc:spChg chg="add mod">
          <ac:chgData name="josé sánchez" userId="8132df1880fcb9f1" providerId="LiveId" clId="{E7E7F27F-84EF-4B4D-B874-0B7B0FB6C0CF}" dt="2018-10-11T17:21:19.280" v="11292" actId="20577"/>
          <ac:spMkLst>
            <pc:docMk/>
            <pc:sldMk cId="3196205793" sldId="324"/>
            <ac:spMk id="10" creationId="{FAA3D453-99BE-440C-9D68-A0C51F6C9CF5}"/>
          </ac:spMkLst>
        </pc:spChg>
      </pc:sldChg>
      <pc:sldChg chg="addSp delSp modSp add mod modTransition setBg">
        <pc:chgData name="josé sánchez" userId="8132df1880fcb9f1" providerId="LiveId" clId="{E7E7F27F-84EF-4B4D-B874-0B7B0FB6C0CF}" dt="2018-10-11T17:44:57.855" v="13571"/>
        <pc:sldMkLst>
          <pc:docMk/>
          <pc:sldMk cId="1820820728" sldId="325"/>
        </pc:sldMkLst>
        <pc:spChg chg="del">
          <ac:chgData name="josé sánchez" userId="8132df1880fcb9f1" providerId="LiveId" clId="{E7E7F27F-84EF-4B4D-B874-0B7B0FB6C0CF}" dt="2018-10-11T17:22:48.189" v="11294"/>
          <ac:spMkLst>
            <pc:docMk/>
            <pc:sldMk cId="1820820728" sldId="325"/>
            <ac:spMk id="2" creationId="{517F904C-5317-421B-BB8C-9BBFB5595480}"/>
          </ac:spMkLst>
        </pc:spChg>
        <pc:spChg chg="del">
          <ac:chgData name="josé sánchez" userId="8132df1880fcb9f1" providerId="LiveId" clId="{E7E7F27F-84EF-4B4D-B874-0B7B0FB6C0CF}" dt="2018-10-11T17:22:48.189" v="11294"/>
          <ac:spMkLst>
            <pc:docMk/>
            <pc:sldMk cId="1820820728" sldId="325"/>
            <ac:spMk id="3" creationId="{B78DA118-1AAA-4EEA-A60F-DD5D72E440C4}"/>
          </ac:spMkLst>
        </pc:spChg>
        <pc:spChg chg="del">
          <ac:chgData name="josé sánchez" userId="8132df1880fcb9f1" providerId="LiveId" clId="{E7E7F27F-84EF-4B4D-B874-0B7B0FB6C0CF}" dt="2018-10-11T17:22:48.189" v="11294"/>
          <ac:spMkLst>
            <pc:docMk/>
            <pc:sldMk cId="1820820728" sldId="325"/>
            <ac:spMk id="4" creationId="{91C38C02-2E64-457E-A48A-E90143208962}"/>
          </ac:spMkLst>
        </pc:spChg>
        <pc:spChg chg="del">
          <ac:chgData name="josé sánchez" userId="8132df1880fcb9f1" providerId="LiveId" clId="{E7E7F27F-84EF-4B4D-B874-0B7B0FB6C0CF}" dt="2018-10-11T17:22:48.189" v="11294"/>
          <ac:spMkLst>
            <pc:docMk/>
            <pc:sldMk cId="1820820728" sldId="325"/>
            <ac:spMk id="5" creationId="{85961C30-9B9F-4B31-9656-6531D48598FB}"/>
          </ac:spMkLst>
        </pc:spChg>
        <pc:spChg chg="del">
          <ac:chgData name="josé sánchez" userId="8132df1880fcb9f1" providerId="LiveId" clId="{E7E7F27F-84EF-4B4D-B874-0B7B0FB6C0CF}" dt="2018-10-11T17:22:48.189" v="11294"/>
          <ac:spMkLst>
            <pc:docMk/>
            <pc:sldMk cId="1820820728" sldId="325"/>
            <ac:spMk id="6" creationId="{F9E8B85D-78AC-404F-A2BF-4BDE50F9687E}"/>
          </ac:spMkLst>
        </pc:spChg>
        <pc:spChg chg="add mod">
          <ac:chgData name="josé sánchez" userId="8132df1880fcb9f1" providerId="LiveId" clId="{E7E7F27F-84EF-4B4D-B874-0B7B0FB6C0CF}" dt="2018-10-11T17:22:54.303" v="11307" actId="20577"/>
          <ac:spMkLst>
            <pc:docMk/>
            <pc:sldMk cId="1820820728" sldId="325"/>
            <ac:spMk id="7" creationId="{B7BB1788-398F-4C3D-B0F5-0411E2A73BA7}"/>
          </ac:spMkLst>
        </pc:spChg>
        <pc:spChg chg="add mod">
          <ac:chgData name="josé sánchez" userId="8132df1880fcb9f1" providerId="LiveId" clId="{E7E7F27F-84EF-4B4D-B874-0B7B0FB6C0CF}" dt="2018-10-11T17:27:36.833" v="11902" actId="20577"/>
          <ac:spMkLst>
            <pc:docMk/>
            <pc:sldMk cId="1820820728" sldId="325"/>
            <ac:spMk id="8" creationId="{5E17395D-96B0-4845-82FE-1B95F90ADA29}"/>
          </ac:spMkLst>
        </pc:spChg>
        <pc:spChg chg="add">
          <ac:chgData name="josé sánchez" userId="8132df1880fcb9f1" providerId="LiveId" clId="{E7E7F27F-84EF-4B4D-B874-0B7B0FB6C0CF}" dt="2018-10-11T17:22:51.307" v="11295" actId="26606"/>
          <ac:spMkLst>
            <pc:docMk/>
            <pc:sldMk cId="1820820728" sldId="325"/>
            <ac:spMk id="13" creationId="{F1E0D4A3-ECB8-4689-ABDB-9CE848CE83B9}"/>
          </ac:spMkLst>
        </pc:spChg>
        <pc:spChg chg="add">
          <ac:chgData name="josé sánchez" userId="8132df1880fcb9f1" providerId="LiveId" clId="{E7E7F27F-84EF-4B4D-B874-0B7B0FB6C0CF}" dt="2018-10-11T17:22:51.307" v="11295" actId="26606"/>
          <ac:spMkLst>
            <pc:docMk/>
            <pc:sldMk cId="1820820728" sldId="325"/>
            <ac:spMk id="15" creationId="{8854772B-9C8F-4037-89E0-3A45208AB395}"/>
          </ac:spMkLst>
        </pc:spChg>
      </pc:sldChg>
      <pc:sldChg chg="addSp modSp add mod modTransition setBg">
        <pc:chgData name="josé sánchez" userId="8132df1880fcb9f1" providerId="LiveId" clId="{E7E7F27F-84EF-4B4D-B874-0B7B0FB6C0CF}" dt="2018-10-11T17:44:57.855" v="13571"/>
        <pc:sldMkLst>
          <pc:docMk/>
          <pc:sldMk cId="33807036" sldId="326"/>
        </pc:sldMkLst>
        <pc:spChg chg="mod">
          <ac:chgData name="josé sánchez" userId="8132df1880fcb9f1" providerId="LiveId" clId="{E7E7F27F-84EF-4B4D-B874-0B7B0FB6C0CF}" dt="2018-10-11T17:27:54.666" v="11916" actId="20577"/>
          <ac:spMkLst>
            <pc:docMk/>
            <pc:sldMk cId="33807036" sldId="326"/>
            <ac:spMk id="2" creationId="{18F0042F-B041-4D1F-A494-3715FFC1D958}"/>
          </ac:spMkLst>
        </pc:spChg>
        <pc:spChg chg="mod">
          <ac:chgData name="josé sánchez" userId="8132df1880fcb9f1" providerId="LiveId" clId="{E7E7F27F-84EF-4B4D-B874-0B7B0FB6C0CF}" dt="2018-10-11T17:32:37.616" v="12459" actId="20577"/>
          <ac:spMkLst>
            <pc:docMk/>
            <pc:sldMk cId="33807036" sldId="326"/>
            <ac:spMk id="3" creationId="{BA01F46F-5EFB-496A-9CAA-B69A66495A74}"/>
          </ac:spMkLst>
        </pc:spChg>
        <pc:spChg chg="add">
          <ac:chgData name="josé sánchez" userId="8132df1880fcb9f1" providerId="LiveId" clId="{E7E7F27F-84EF-4B4D-B874-0B7B0FB6C0CF}" dt="2018-10-11T17:27:51.006" v="11904" actId="26606"/>
          <ac:spMkLst>
            <pc:docMk/>
            <pc:sldMk cId="33807036" sldId="326"/>
            <ac:spMk id="8" creationId="{F1E0D4A3-ECB8-4689-ABDB-9CE848CE83B9}"/>
          </ac:spMkLst>
        </pc:spChg>
        <pc:spChg chg="add">
          <ac:chgData name="josé sánchez" userId="8132df1880fcb9f1" providerId="LiveId" clId="{E7E7F27F-84EF-4B4D-B874-0B7B0FB6C0CF}" dt="2018-10-11T17:27:51.006" v="11904" actId="26606"/>
          <ac:spMkLst>
            <pc:docMk/>
            <pc:sldMk cId="33807036" sldId="326"/>
            <ac:spMk id="10" creationId="{8854772B-9C8F-4037-89E0-3A45208AB395}"/>
          </ac:spMkLst>
        </pc:spChg>
      </pc:sldChg>
      <pc:sldChg chg="modSp add modTransition">
        <pc:chgData name="josé sánchez" userId="8132df1880fcb9f1" providerId="LiveId" clId="{E7E7F27F-84EF-4B4D-B874-0B7B0FB6C0CF}" dt="2018-10-11T17:44:57.855" v="13571"/>
        <pc:sldMkLst>
          <pc:docMk/>
          <pc:sldMk cId="2692420677" sldId="327"/>
        </pc:sldMkLst>
        <pc:spChg chg="mod">
          <ac:chgData name="josé sánchez" userId="8132df1880fcb9f1" providerId="LiveId" clId="{E7E7F27F-84EF-4B4D-B874-0B7B0FB6C0CF}" dt="2018-10-11T17:37:28.301" v="13017" actId="20577"/>
          <ac:spMkLst>
            <pc:docMk/>
            <pc:sldMk cId="2692420677" sldId="327"/>
            <ac:spMk id="3" creationId="{BA01F46F-5EFB-496A-9CAA-B69A66495A74}"/>
          </ac:spMkLst>
        </pc:spChg>
      </pc:sldChg>
      <pc:sldChg chg="modSp add ord modTransition">
        <pc:chgData name="josé sánchez" userId="8132df1880fcb9f1" providerId="LiveId" clId="{E7E7F27F-84EF-4B4D-B874-0B7B0FB6C0CF}" dt="2018-10-11T17:44:57.855" v="13571"/>
        <pc:sldMkLst>
          <pc:docMk/>
          <pc:sldMk cId="452321149" sldId="328"/>
        </pc:sldMkLst>
        <pc:spChg chg="mod">
          <ac:chgData name="josé sánchez" userId="8132df1880fcb9f1" providerId="LiveId" clId="{E7E7F27F-84EF-4B4D-B874-0B7B0FB6C0CF}" dt="2018-10-11T17:40:57.181" v="13474" actId="20577"/>
          <ac:spMkLst>
            <pc:docMk/>
            <pc:sldMk cId="452321149" sldId="328"/>
            <ac:spMk id="3" creationId="{BA01F46F-5EFB-496A-9CAA-B69A66495A74}"/>
          </ac:spMkLst>
        </pc:spChg>
      </pc:sldChg>
      <pc:sldChg chg="add del ord">
        <pc:chgData name="josé sánchez" userId="8132df1880fcb9f1" providerId="LiveId" clId="{E7E7F27F-84EF-4B4D-B874-0B7B0FB6C0CF}" dt="2018-10-11T17:42:18.640" v="13556" actId="2696"/>
        <pc:sldMkLst>
          <pc:docMk/>
          <pc:sldMk cId="1809187972" sldId="329"/>
        </pc:sldMkLst>
      </pc:sldChg>
      <pc:sldChg chg="add ord modTransition">
        <pc:chgData name="josé sánchez" userId="8132df1880fcb9f1" providerId="LiveId" clId="{E7E7F27F-84EF-4B4D-B874-0B7B0FB6C0CF}" dt="2018-10-11T17:44:57.855" v="13571"/>
        <pc:sldMkLst>
          <pc:docMk/>
          <pc:sldMk cId="266679372" sldId="330"/>
        </pc:sldMkLst>
      </pc:sldChg>
      <pc:sldMasterChg chg="modTransition modSldLayout">
        <pc:chgData name="josé sánchez" userId="8132df1880fcb9f1" providerId="LiveId" clId="{E7E7F27F-84EF-4B4D-B874-0B7B0FB6C0CF}" dt="2018-10-11T17:44:57.855" v="13571"/>
        <pc:sldMasterMkLst>
          <pc:docMk/>
          <pc:sldMasterMk cId="0" sldId="2147483648"/>
        </pc:sldMasterMkLst>
        <pc:sldLayoutChg chg="modTransition">
          <pc:chgData name="josé sánchez" userId="8132df1880fcb9f1" providerId="LiveId" clId="{E7E7F27F-84EF-4B4D-B874-0B7B0FB6C0CF}" dt="2018-10-11T17:44:57.855" v="13571"/>
          <pc:sldLayoutMkLst>
            <pc:docMk/>
            <pc:sldMasterMk cId="0" sldId="2147483648"/>
            <pc:sldLayoutMk cId="0" sldId="2147483649"/>
          </pc:sldLayoutMkLst>
        </pc:sldLayoutChg>
        <pc:sldLayoutChg chg="modTransition">
          <pc:chgData name="josé sánchez" userId="8132df1880fcb9f1" providerId="LiveId" clId="{E7E7F27F-84EF-4B4D-B874-0B7B0FB6C0CF}" dt="2018-10-11T17:44:57.855" v="13571"/>
          <pc:sldLayoutMkLst>
            <pc:docMk/>
            <pc:sldMasterMk cId="0" sldId="2147483648"/>
            <pc:sldLayoutMk cId="0" sldId="2147483650"/>
          </pc:sldLayoutMkLst>
        </pc:sldLayoutChg>
        <pc:sldLayoutChg chg="modTransition">
          <pc:chgData name="josé sánchez" userId="8132df1880fcb9f1" providerId="LiveId" clId="{E7E7F27F-84EF-4B4D-B874-0B7B0FB6C0CF}" dt="2018-10-11T17:44:57.855" v="13571"/>
          <pc:sldLayoutMkLst>
            <pc:docMk/>
            <pc:sldMasterMk cId="0" sldId="2147483648"/>
            <pc:sldLayoutMk cId="0" sldId="2147483651"/>
          </pc:sldLayoutMkLst>
        </pc:sldLayoutChg>
        <pc:sldLayoutChg chg="modTransition">
          <pc:chgData name="josé sánchez" userId="8132df1880fcb9f1" providerId="LiveId" clId="{E7E7F27F-84EF-4B4D-B874-0B7B0FB6C0CF}" dt="2018-10-11T17:44:57.855" v="13571"/>
          <pc:sldLayoutMkLst>
            <pc:docMk/>
            <pc:sldMasterMk cId="0" sldId="2147483648"/>
            <pc:sldLayoutMk cId="0" sldId="2147483652"/>
          </pc:sldLayoutMkLst>
        </pc:sldLayoutChg>
        <pc:sldLayoutChg chg="modTransition">
          <pc:chgData name="josé sánchez" userId="8132df1880fcb9f1" providerId="LiveId" clId="{E7E7F27F-84EF-4B4D-B874-0B7B0FB6C0CF}" dt="2018-10-11T17:44:57.855" v="13571"/>
          <pc:sldLayoutMkLst>
            <pc:docMk/>
            <pc:sldMasterMk cId="0" sldId="2147483648"/>
            <pc:sldLayoutMk cId="0" sldId="2147483653"/>
          </pc:sldLayoutMkLst>
        </pc:sldLayoutChg>
        <pc:sldLayoutChg chg="modTransition">
          <pc:chgData name="josé sánchez" userId="8132df1880fcb9f1" providerId="LiveId" clId="{E7E7F27F-84EF-4B4D-B874-0B7B0FB6C0CF}" dt="2018-10-11T17:44:57.855" v="13571"/>
          <pc:sldLayoutMkLst>
            <pc:docMk/>
            <pc:sldMasterMk cId="0" sldId="2147483648"/>
            <pc:sldLayoutMk cId="0" sldId="2147483654"/>
          </pc:sldLayoutMkLst>
        </pc:sldLayoutChg>
        <pc:sldLayoutChg chg="modTransition">
          <pc:chgData name="josé sánchez" userId="8132df1880fcb9f1" providerId="LiveId" clId="{E7E7F27F-84EF-4B4D-B874-0B7B0FB6C0CF}" dt="2018-10-11T17:44:57.855" v="13571"/>
          <pc:sldLayoutMkLst>
            <pc:docMk/>
            <pc:sldMasterMk cId="0" sldId="2147483648"/>
            <pc:sldLayoutMk cId="0" sldId="2147483655"/>
          </pc:sldLayoutMkLst>
        </pc:sldLayoutChg>
        <pc:sldLayoutChg chg="modTransition">
          <pc:chgData name="josé sánchez" userId="8132df1880fcb9f1" providerId="LiveId" clId="{E7E7F27F-84EF-4B4D-B874-0B7B0FB6C0CF}" dt="2018-10-11T17:44:57.855" v="13571"/>
          <pc:sldLayoutMkLst>
            <pc:docMk/>
            <pc:sldMasterMk cId="0" sldId="2147483648"/>
            <pc:sldLayoutMk cId="0" sldId="2147483656"/>
          </pc:sldLayoutMkLst>
        </pc:sldLayoutChg>
        <pc:sldLayoutChg chg="modTransition">
          <pc:chgData name="josé sánchez" userId="8132df1880fcb9f1" providerId="LiveId" clId="{E7E7F27F-84EF-4B4D-B874-0B7B0FB6C0CF}" dt="2018-10-11T17:44:57.855" v="13571"/>
          <pc:sldLayoutMkLst>
            <pc:docMk/>
            <pc:sldMasterMk cId="0" sldId="2147483648"/>
            <pc:sldLayoutMk cId="0" sldId="2147483657"/>
          </pc:sldLayoutMkLst>
        </pc:sldLayoutChg>
        <pc:sldLayoutChg chg="modTransition">
          <pc:chgData name="josé sánchez" userId="8132df1880fcb9f1" providerId="LiveId" clId="{E7E7F27F-84EF-4B4D-B874-0B7B0FB6C0CF}" dt="2018-10-11T17:44:57.855" v="13571"/>
          <pc:sldLayoutMkLst>
            <pc:docMk/>
            <pc:sldMasterMk cId="0" sldId="2147483648"/>
            <pc:sldLayoutMk cId="0" sldId="2147483658"/>
          </pc:sldLayoutMkLst>
        </pc:sldLayoutChg>
        <pc:sldLayoutChg chg="modTransition">
          <pc:chgData name="josé sánchez" userId="8132df1880fcb9f1" providerId="LiveId" clId="{E7E7F27F-84EF-4B4D-B874-0B7B0FB6C0CF}" dt="2018-10-11T17:44:57.855" v="13571"/>
          <pc:sldLayoutMkLst>
            <pc:docMk/>
            <pc:sldMasterMk cId="0" sldId="2147483648"/>
            <pc:sldLayoutMk cId="0" sldId="2147483659"/>
          </pc:sldLayoutMkLst>
        </pc:sldLayoutChg>
        <pc:sldLayoutChg chg="modTransition">
          <pc:chgData name="josé sánchez" userId="8132df1880fcb9f1" providerId="LiveId" clId="{E7E7F27F-84EF-4B4D-B874-0B7B0FB6C0CF}" dt="2018-10-11T17:44:57.855" v="13571"/>
          <pc:sldLayoutMkLst>
            <pc:docMk/>
            <pc:sldMasterMk cId="0" sldId="2147483648"/>
            <pc:sldLayoutMk cId="0" sldId="2147483661"/>
          </pc:sldLayoutMkLst>
        </pc:sldLayoutChg>
        <pc:sldLayoutChg chg="modTransition">
          <pc:chgData name="josé sánchez" userId="8132df1880fcb9f1" providerId="LiveId" clId="{E7E7F27F-84EF-4B4D-B874-0B7B0FB6C0CF}" dt="2018-10-11T17:44:57.855" v="13571"/>
          <pc:sldLayoutMkLst>
            <pc:docMk/>
            <pc:sldMasterMk cId="0" sldId="2147483648"/>
            <pc:sldLayoutMk cId="0" sldId="2147483663"/>
          </pc:sldLayoutMkLst>
        </pc:sldLayoutChg>
        <pc:sldLayoutChg chg="modTransition">
          <pc:chgData name="josé sánchez" userId="8132df1880fcb9f1" providerId="LiveId" clId="{E7E7F27F-84EF-4B4D-B874-0B7B0FB6C0CF}" dt="2018-10-11T17:44:57.855" v="13571"/>
          <pc:sldLayoutMkLst>
            <pc:docMk/>
            <pc:sldMasterMk cId="0" sldId="2147483648"/>
            <pc:sldLayoutMk cId="0" sldId="2147483666"/>
          </pc:sldLayoutMkLst>
        </pc:sldLayoutChg>
      </pc:sldMasterChg>
    </pc:docChg>
  </pc:docChgLst>
</pc:chgInfo>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881FED-8BC6-4A0E-99AC-3A0C361E03E7}" type="doc">
      <dgm:prSet loTypeId="urn:microsoft.com/office/officeart/2016/7/layout/VerticalDownArrowProcess" loCatId="process" qsTypeId="urn:microsoft.com/office/officeart/2005/8/quickstyle/simple4" qsCatId="simple" csTypeId="urn:microsoft.com/office/officeart/2005/8/colors/accent5_2" csCatId="accent5"/>
      <dgm:spPr/>
      <dgm:t>
        <a:bodyPr/>
        <a:lstStyle/>
        <a:p>
          <a:endParaRPr lang="en-US"/>
        </a:p>
      </dgm:t>
    </dgm:pt>
    <dgm:pt modelId="{24192C68-66A2-4F7A-BA57-9A75B2EC992E}">
      <dgm:prSet/>
      <dgm:spPr/>
      <dgm:t>
        <a:bodyPr/>
        <a:lstStyle/>
        <a:p>
          <a:r>
            <a:rPr lang="es-CL" dirty="0"/>
            <a:t>Industria aérea genera un 2% de las emisiones totales</a:t>
          </a:r>
          <a:endParaRPr lang="en-US" dirty="0"/>
        </a:p>
      </dgm:t>
    </dgm:pt>
    <dgm:pt modelId="{7BF7B673-8E37-48DA-A6DB-BEC73CA75B44}" type="parTrans" cxnId="{2BAC1BC0-5B53-49C3-BA65-3525CB1526B7}">
      <dgm:prSet/>
      <dgm:spPr/>
      <dgm:t>
        <a:bodyPr/>
        <a:lstStyle/>
        <a:p>
          <a:endParaRPr lang="en-US"/>
        </a:p>
      </dgm:t>
    </dgm:pt>
    <dgm:pt modelId="{5F1B280F-FE9B-4D25-ABF6-84E365F35DE5}" type="sibTrans" cxnId="{2BAC1BC0-5B53-49C3-BA65-3525CB1526B7}">
      <dgm:prSet/>
      <dgm:spPr/>
      <dgm:t>
        <a:bodyPr/>
        <a:lstStyle/>
        <a:p>
          <a:endParaRPr lang="en-US"/>
        </a:p>
      </dgm:t>
    </dgm:pt>
    <dgm:pt modelId="{BC512AFE-3ECC-42EC-A4E4-201FFA802B9D}">
      <dgm:prSet custT="1"/>
      <dgm:spPr/>
      <dgm:t>
        <a:bodyPr/>
        <a:lstStyle/>
        <a:p>
          <a:pPr>
            <a:lnSpc>
              <a:spcPct val="100000"/>
            </a:lnSpc>
          </a:pPr>
          <a:r>
            <a:rPr lang="es-CL" sz="1200" dirty="0"/>
            <a:t>Emisiones a gran altura: Mayor impacto en la atmósfera</a:t>
          </a:r>
          <a:endParaRPr lang="en-US" sz="1200" dirty="0"/>
        </a:p>
      </dgm:t>
    </dgm:pt>
    <dgm:pt modelId="{B1F4D820-A6F1-4C83-ABB4-0917F2BE399F}" type="parTrans" cxnId="{65D0DB2E-8956-4597-A00C-DF448DA72AD9}">
      <dgm:prSet/>
      <dgm:spPr/>
      <dgm:t>
        <a:bodyPr/>
        <a:lstStyle/>
        <a:p>
          <a:endParaRPr lang="en-US"/>
        </a:p>
      </dgm:t>
    </dgm:pt>
    <dgm:pt modelId="{3859DAC5-52E6-482A-B0B5-AD1E21A729E5}" type="sibTrans" cxnId="{65D0DB2E-8956-4597-A00C-DF448DA72AD9}">
      <dgm:prSet/>
      <dgm:spPr/>
      <dgm:t>
        <a:bodyPr/>
        <a:lstStyle/>
        <a:p>
          <a:endParaRPr lang="en-US"/>
        </a:p>
      </dgm:t>
    </dgm:pt>
    <dgm:pt modelId="{EB201C96-B24E-489F-B552-1FEB827B428D}">
      <dgm:prSet custT="1"/>
      <dgm:spPr/>
      <dgm:t>
        <a:bodyPr/>
        <a:lstStyle/>
        <a:p>
          <a:pPr>
            <a:lnSpc>
              <a:spcPct val="100000"/>
            </a:lnSpc>
          </a:pPr>
          <a:r>
            <a:rPr lang="es-CL" sz="1200"/>
            <a:t>Crecimiento proyectado: 5% anual</a:t>
          </a:r>
          <a:endParaRPr lang="en-US" sz="1200"/>
        </a:p>
      </dgm:t>
    </dgm:pt>
    <dgm:pt modelId="{B7F6D000-117D-4AEE-9581-35EBB80DE33B}" type="parTrans" cxnId="{B1190894-05E7-4008-AA1C-62281CB9E557}">
      <dgm:prSet/>
      <dgm:spPr/>
      <dgm:t>
        <a:bodyPr/>
        <a:lstStyle/>
        <a:p>
          <a:endParaRPr lang="en-US"/>
        </a:p>
      </dgm:t>
    </dgm:pt>
    <dgm:pt modelId="{835681CA-3AE8-4920-9DFC-4F427792713D}" type="sibTrans" cxnId="{B1190894-05E7-4008-AA1C-62281CB9E557}">
      <dgm:prSet/>
      <dgm:spPr/>
      <dgm:t>
        <a:bodyPr/>
        <a:lstStyle/>
        <a:p>
          <a:endParaRPr lang="en-US"/>
        </a:p>
      </dgm:t>
    </dgm:pt>
    <dgm:pt modelId="{70C3994D-0E22-4A86-9635-1C8B1252BF6D}">
      <dgm:prSet custT="1"/>
      <dgm:spPr/>
      <dgm:t>
        <a:bodyPr/>
        <a:lstStyle/>
        <a:p>
          <a:pPr>
            <a:lnSpc>
              <a:spcPct val="100000"/>
            </a:lnSpc>
          </a:pPr>
          <a:r>
            <a:rPr lang="es-CL" sz="1200" dirty="0"/>
            <a:t>Reducción de emisiones proyectada: 1-2% anual</a:t>
          </a:r>
          <a:endParaRPr lang="en-US" sz="1200" dirty="0"/>
        </a:p>
      </dgm:t>
    </dgm:pt>
    <dgm:pt modelId="{EF28D27C-BBD1-4E11-99FD-29270D5284B5}" type="parTrans" cxnId="{6202A805-9CC6-46D5-A665-10FAC71EBED3}">
      <dgm:prSet/>
      <dgm:spPr/>
      <dgm:t>
        <a:bodyPr/>
        <a:lstStyle/>
        <a:p>
          <a:endParaRPr lang="en-US"/>
        </a:p>
      </dgm:t>
    </dgm:pt>
    <dgm:pt modelId="{19C8F826-A0C0-4731-884B-459F5E8780EB}" type="sibTrans" cxnId="{6202A805-9CC6-46D5-A665-10FAC71EBED3}">
      <dgm:prSet/>
      <dgm:spPr/>
      <dgm:t>
        <a:bodyPr/>
        <a:lstStyle/>
        <a:p>
          <a:endParaRPr lang="en-US"/>
        </a:p>
      </dgm:t>
    </dgm:pt>
    <dgm:pt modelId="{C6E334F3-4528-4BBD-BFA0-C8E8B674C5AD}">
      <dgm:prSet/>
      <dgm:spPr/>
      <dgm:t>
        <a:bodyPr/>
        <a:lstStyle/>
        <a:p>
          <a:r>
            <a:rPr lang="es-CL"/>
            <a:t>Impacto económico del combustible en aerolíneas</a:t>
          </a:r>
          <a:endParaRPr lang="en-US"/>
        </a:p>
      </dgm:t>
    </dgm:pt>
    <dgm:pt modelId="{D39F25B9-2BBE-4467-A600-22A1A9B835E2}" type="parTrans" cxnId="{3CE9524A-C529-4B54-8705-C62A62AB79A9}">
      <dgm:prSet/>
      <dgm:spPr/>
      <dgm:t>
        <a:bodyPr/>
        <a:lstStyle/>
        <a:p>
          <a:endParaRPr lang="en-US"/>
        </a:p>
      </dgm:t>
    </dgm:pt>
    <dgm:pt modelId="{FE545E16-4672-4C45-9A55-65C078FC47E8}" type="sibTrans" cxnId="{3CE9524A-C529-4B54-8705-C62A62AB79A9}">
      <dgm:prSet/>
      <dgm:spPr/>
      <dgm:t>
        <a:bodyPr/>
        <a:lstStyle/>
        <a:p>
          <a:endParaRPr lang="en-US"/>
        </a:p>
      </dgm:t>
    </dgm:pt>
    <dgm:pt modelId="{EE2D4D23-0428-4D43-B1CF-D883598972B9}">
      <dgm:prSet/>
      <dgm:spPr/>
      <dgm:t>
        <a:bodyPr/>
        <a:lstStyle/>
        <a:p>
          <a:r>
            <a:rPr lang="es-CL" dirty="0"/>
            <a:t>Alta variación de precios </a:t>
          </a:r>
          <a:r>
            <a:rPr lang="es-CL" dirty="0">
              <a:sym typeface="Wingdings" panose="05000000000000000000" pitchFamily="2" charset="2"/>
            </a:rPr>
            <a:t></a:t>
          </a:r>
          <a:r>
            <a:rPr lang="es-CL" dirty="0"/>
            <a:t> Fuerte efecto en los costos</a:t>
          </a:r>
          <a:endParaRPr lang="en-US" dirty="0"/>
        </a:p>
      </dgm:t>
    </dgm:pt>
    <dgm:pt modelId="{B356D6A3-D5DB-4343-A03A-FA1879B55370}" type="parTrans" cxnId="{653DED89-4EB3-4802-947E-C0B59673840C}">
      <dgm:prSet/>
      <dgm:spPr/>
      <dgm:t>
        <a:bodyPr/>
        <a:lstStyle/>
        <a:p>
          <a:endParaRPr lang="en-US"/>
        </a:p>
      </dgm:t>
    </dgm:pt>
    <dgm:pt modelId="{6501731B-0D04-47A9-8225-16210E7294D2}" type="sibTrans" cxnId="{653DED89-4EB3-4802-947E-C0B59673840C}">
      <dgm:prSet/>
      <dgm:spPr/>
      <dgm:t>
        <a:bodyPr/>
        <a:lstStyle/>
        <a:p>
          <a:endParaRPr lang="en-US"/>
        </a:p>
      </dgm:t>
    </dgm:pt>
    <dgm:pt modelId="{6084610C-23BB-4122-A772-502593ADA90A}">
      <dgm:prSet/>
      <dgm:spPr/>
      <dgm:t>
        <a:bodyPr/>
        <a:lstStyle/>
        <a:p>
          <a:r>
            <a:rPr lang="es-CL"/>
            <a:t>Fuel Hedging: Riesgo ante bajas de precio inesperadas</a:t>
          </a:r>
          <a:endParaRPr lang="en-US"/>
        </a:p>
      </dgm:t>
    </dgm:pt>
    <dgm:pt modelId="{B716B3EA-29BC-4576-B89C-580E886D3041}" type="parTrans" cxnId="{95D4A0AA-EE66-4709-967D-9479D758A142}">
      <dgm:prSet/>
      <dgm:spPr/>
      <dgm:t>
        <a:bodyPr/>
        <a:lstStyle/>
        <a:p>
          <a:endParaRPr lang="en-US"/>
        </a:p>
      </dgm:t>
    </dgm:pt>
    <dgm:pt modelId="{F8122445-057B-44FB-A142-BD1A566A675A}" type="sibTrans" cxnId="{95D4A0AA-EE66-4709-967D-9479D758A142}">
      <dgm:prSet/>
      <dgm:spPr/>
      <dgm:t>
        <a:bodyPr/>
        <a:lstStyle/>
        <a:p>
          <a:endParaRPr lang="en-US"/>
        </a:p>
      </dgm:t>
    </dgm:pt>
    <dgm:pt modelId="{AD5DC5C9-5208-425E-B423-66F6BC0534C7}">
      <dgm:prSet/>
      <dgm:spPr/>
      <dgm:t>
        <a:bodyPr/>
        <a:lstStyle/>
        <a:p>
          <a:r>
            <a:rPr lang="es-CL"/>
            <a:t>Crecimiento de la industria en Chile</a:t>
          </a:r>
          <a:endParaRPr lang="en-US"/>
        </a:p>
      </dgm:t>
    </dgm:pt>
    <dgm:pt modelId="{A4DED669-713F-4856-ABB1-92F132C7B377}" type="parTrans" cxnId="{D72AFB6C-A76B-4297-834D-269A33D7625B}">
      <dgm:prSet/>
      <dgm:spPr/>
      <dgm:t>
        <a:bodyPr/>
        <a:lstStyle/>
        <a:p>
          <a:endParaRPr lang="en-US"/>
        </a:p>
      </dgm:t>
    </dgm:pt>
    <dgm:pt modelId="{46604127-F875-4497-893F-E7484EE68596}" type="sibTrans" cxnId="{D72AFB6C-A76B-4297-834D-269A33D7625B}">
      <dgm:prSet/>
      <dgm:spPr/>
      <dgm:t>
        <a:bodyPr/>
        <a:lstStyle/>
        <a:p>
          <a:endParaRPr lang="en-US"/>
        </a:p>
      </dgm:t>
    </dgm:pt>
    <dgm:pt modelId="{2964C337-3654-42DB-8C62-73033071ED85}">
      <dgm:prSet/>
      <dgm:spPr/>
      <dgm:t>
        <a:bodyPr/>
        <a:lstStyle/>
        <a:p>
          <a:r>
            <a:rPr lang="es-CL" dirty="0"/>
            <a:t>Precios más bajos, reducción de tasas de embarque</a:t>
          </a:r>
          <a:endParaRPr lang="en-US" dirty="0"/>
        </a:p>
      </dgm:t>
    </dgm:pt>
    <dgm:pt modelId="{82EC0CC8-D4EA-4CDE-A9E6-A8DEB388205A}" type="parTrans" cxnId="{9DC93808-D85F-4A9A-958B-2FDE579009C2}">
      <dgm:prSet/>
      <dgm:spPr/>
      <dgm:t>
        <a:bodyPr/>
        <a:lstStyle/>
        <a:p>
          <a:endParaRPr lang="en-US"/>
        </a:p>
      </dgm:t>
    </dgm:pt>
    <dgm:pt modelId="{79783B7D-2862-49B7-8AF3-3FDA20E46A1A}" type="sibTrans" cxnId="{9DC93808-D85F-4A9A-958B-2FDE579009C2}">
      <dgm:prSet/>
      <dgm:spPr/>
      <dgm:t>
        <a:bodyPr/>
        <a:lstStyle/>
        <a:p>
          <a:endParaRPr lang="en-US"/>
        </a:p>
      </dgm:t>
    </dgm:pt>
    <dgm:pt modelId="{91E4EE45-AD1B-4C50-A774-852AEAFC00E5}">
      <dgm:prSet/>
      <dgm:spPr/>
      <dgm:t>
        <a:bodyPr/>
        <a:lstStyle/>
        <a:p>
          <a:r>
            <a:rPr lang="es-CL"/>
            <a:t>Nuevos competidores</a:t>
          </a:r>
          <a:endParaRPr lang="en-US"/>
        </a:p>
      </dgm:t>
    </dgm:pt>
    <dgm:pt modelId="{4393B842-0E81-4A89-A897-4A4E98BBFAB7}" type="parTrans" cxnId="{8F07C6C7-C5B7-426F-AA62-00BC3D10B5CD}">
      <dgm:prSet/>
      <dgm:spPr/>
      <dgm:t>
        <a:bodyPr/>
        <a:lstStyle/>
        <a:p>
          <a:endParaRPr lang="en-US"/>
        </a:p>
      </dgm:t>
    </dgm:pt>
    <dgm:pt modelId="{E31230B4-D6D7-4607-A7B3-EA5204BA9B03}" type="sibTrans" cxnId="{8F07C6C7-C5B7-426F-AA62-00BC3D10B5CD}">
      <dgm:prSet/>
      <dgm:spPr/>
      <dgm:t>
        <a:bodyPr/>
        <a:lstStyle/>
        <a:p>
          <a:endParaRPr lang="en-US"/>
        </a:p>
      </dgm:t>
    </dgm:pt>
    <dgm:pt modelId="{5B3B4900-C821-445B-A5FD-F89DF559C86D}" type="pres">
      <dgm:prSet presAssocID="{9B881FED-8BC6-4A0E-99AC-3A0C361E03E7}" presName="Name0" presStyleCnt="0">
        <dgm:presLayoutVars>
          <dgm:dir/>
          <dgm:animLvl val="lvl"/>
          <dgm:resizeHandles val="exact"/>
        </dgm:presLayoutVars>
      </dgm:prSet>
      <dgm:spPr/>
    </dgm:pt>
    <dgm:pt modelId="{9A0A8BF6-D528-41F4-A814-3084A1A750FC}" type="pres">
      <dgm:prSet presAssocID="{AD5DC5C9-5208-425E-B423-66F6BC0534C7}" presName="boxAndChildren" presStyleCnt="0"/>
      <dgm:spPr/>
    </dgm:pt>
    <dgm:pt modelId="{7568FEF0-8B33-4886-A8BC-00ADEE2FE0EC}" type="pres">
      <dgm:prSet presAssocID="{AD5DC5C9-5208-425E-B423-66F6BC0534C7}" presName="parentTextBox" presStyleLbl="alignNode1" presStyleIdx="0" presStyleCnt="3"/>
      <dgm:spPr/>
    </dgm:pt>
    <dgm:pt modelId="{737A98FE-BC15-4320-956F-A3FDCB8E59B8}" type="pres">
      <dgm:prSet presAssocID="{AD5DC5C9-5208-425E-B423-66F6BC0534C7}" presName="descendantBox" presStyleLbl="bgAccFollowNode1" presStyleIdx="0" presStyleCnt="3"/>
      <dgm:spPr/>
    </dgm:pt>
    <dgm:pt modelId="{BB750C80-CFFF-413B-BE11-3248E3B508B9}" type="pres">
      <dgm:prSet presAssocID="{FE545E16-4672-4C45-9A55-65C078FC47E8}" presName="sp" presStyleCnt="0"/>
      <dgm:spPr/>
    </dgm:pt>
    <dgm:pt modelId="{724FE505-0052-4305-BBF3-498D4F4A48E3}" type="pres">
      <dgm:prSet presAssocID="{C6E334F3-4528-4BBD-BFA0-C8E8B674C5AD}" presName="arrowAndChildren" presStyleCnt="0"/>
      <dgm:spPr/>
    </dgm:pt>
    <dgm:pt modelId="{8712885C-9455-4EB9-8581-DEFEBADA23B5}" type="pres">
      <dgm:prSet presAssocID="{C6E334F3-4528-4BBD-BFA0-C8E8B674C5AD}" presName="parentTextArrow" presStyleLbl="node1" presStyleIdx="0" presStyleCnt="0"/>
      <dgm:spPr/>
    </dgm:pt>
    <dgm:pt modelId="{F1C33FC4-6B3C-4000-B090-085F573D4794}" type="pres">
      <dgm:prSet presAssocID="{C6E334F3-4528-4BBD-BFA0-C8E8B674C5AD}" presName="arrow" presStyleLbl="alignNode1" presStyleIdx="1" presStyleCnt="3"/>
      <dgm:spPr/>
    </dgm:pt>
    <dgm:pt modelId="{2B40923B-3689-4D20-8E18-5230293641AA}" type="pres">
      <dgm:prSet presAssocID="{C6E334F3-4528-4BBD-BFA0-C8E8B674C5AD}" presName="descendantArrow" presStyleLbl="bgAccFollowNode1" presStyleIdx="1" presStyleCnt="3"/>
      <dgm:spPr/>
    </dgm:pt>
    <dgm:pt modelId="{970E4C30-CF90-40BB-8D88-C36ED4E12B63}" type="pres">
      <dgm:prSet presAssocID="{5F1B280F-FE9B-4D25-ABF6-84E365F35DE5}" presName="sp" presStyleCnt="0"/>
      <dgm:spPr/>
    </dgm:pt>
    <dgm:pt modelId="{77D63082-EDC0-4657-83D4-66C44D3D8F15}" type="pres">
      <dgm:prSet presAssocID="{24192C68-66A2-4F7A-BA57-9A75B2EC992E}" presName="arrowAndChildren" presStyleCnt="0"/>
      <dgm:spPr/>
    </dgm:pt>
    <dgm:pt modelId="{1EE6DD81-FDD3-43A9-AB98-BDEE65E60018}" type="pres">
      <dgm:prSet presAssocID="{24192C68-66A2-4F7A-BA57-9A75B2EC992E}" presName="parentTextArrow" presStyleLbl="node1" presStyleIdx="0" presStyleCnt="0"/>
      <dgm:spPr/>
    </dgm:pt>
    <dgm:pt modelId="{7A3B10DC-3978-4625-ACB6-8B56CEA6A39D}" type="pres">
      <dgm:prSet presAssocID="{24192C68-66A2-4F7A-BA57-9A75B2EC992E}" presName="arrow" presStyleLbl="alignNode1" presStyleIdx="2" presStyleCnt="3"/>
      <dgm:spPr/>
    </dgm:pt>
    <dgm:pt modelId="{7E678D34-6DC2-42AC-8495-91233327DBEA}" type="pres">
      <dgm:prSet presAssocID="{24192C68-66A2-4F7A-BA57-9A75B2EC992E}" presName="descendantArrow" presStyleLbl="bgAccFollowNode1" presStyleIdx="2" presStyleCnt="3"/>
      <dgm:spPr/>
    </dgm:pt>
  </dgm:ptLst>
  <dgm:cxnLst>
    <dgm:cxn modelId="{6202A805-9CC6-46D5-A665-10FAC71EBED3}" srcId="{24192C68-66A2-4F7A-BA57-9A75B2EC992E}" destId="{70C3994D-0E22-4A86-9635-1C8B1252BF6D}" srcOrd="2" destOrd="0" parTransId="{EF28D27C-BBD1-4E11-99FD-29270D5284B5}" sibTransId="{19C8F826-A0C0-4731-884B-459F5E8780EB}"/>
    <dgm:cxn modelId="{9DC93808-D85F-4A9A-958B-2FDE579009C2}" srcId="{AD5DC5C9-5208-425E-B423-66F6BC0534C7}" destId="{2964C337-3654-42DB-8C62-73033071ED85}" srcOrd="0" destOrd="0" parTransId="{82EC0CC8-D4EA-4CDE-A9E6-A8DEB388205A}" sibTransId="{79783B7D-2862-49B7-8AF3-3FDA20E46A1A}"/>
    <dgm:cxn modelId="{7A38EC09-6EE0-4360-B479-420AEF471C3C}" type="presOf" srcId="{9B881FED-8BC6-4A0E-99AC-3A0C361E03E7}" destId="{5B3B4900-C821-445B-A5FD-F89DF559C86D}" srcOrd="0" destOrd="0" presId="urn:microsoft.com/office/officeart/2016/7/layout/VerticalDownArrowProcess"/>
    <dgm:cxn modelId="{65D0DB2E-8956-4597-A00C-DF448DA72AD9}" srcId="{24192C68-66A2-4F7A-BA57-9A75B2EC992E}" destId="{BC512AFE-3ECC-42EC-A4E4-201FFA802B9D}" srcOrd="0" destOrd="0" parTransId="{B1F4D820-A6F1-4C83-ABB4-0917F2BE399F}" sibTransId="{3859DAC5-52E6-482A-B0B5-AD1E21A729E5}"/>
    <dgm:cxn modelId="{A8515533-327D-42F2-9C82-50C73C1CCFE6}" type="presOf" srcId="{24192C68-66A2-4F7A-BA57-9A75B2EC992E}" destId="{7A3B10DC-3978-4625-ACB6-8B56CEA6A39D}" srcOrd="1" destOrd="0" presId="urn:microsoft.com/office/officeart/2016/7/layout/VerticalDownArrowProcess"/>
    <dgm:cxn modelId="{D8A6BB5D-CA16-4072-B076-A44EB294A545}" type="presOf" srcId="{2964C337-3654-42DB-8C62-73033071ED85}" destId="{737A98FE-BC15-4320-956F-A3FDCB8E59B8}" srcOrd="0" destOrd="0" presId="urn:microsoft.com/office/officeart/2016/7/layout/VerticalDownArrowProcess"/>
    <dgm:cxn modelId="{7C6EE745-968D-4085-AC9B-20D6C22735BC}" type="presOf" srcId="{EE2D4D23-0428-4D43-B1CF-D883598972B9}" destId="{2B40923B-3689-4D20-8E18-5230293641AA}" srcOrd="0" destOrd="0" presId="urn:microsoft.com/office/officeart/2016/7/layout/VerticalDownArrowProcess"/>
    <dgm:cxn modelId="{3CE9524A-C529-4B54-8705-C62A62AB79A9}" srcId="{9B881FED-8BC6-4A0E-99AC-3A0C361E03E7}" destId="{C6E334F3-4528-4BBD-BFA0-C8E8B674C5AD}" srcOrd="1" destOrd="0" parTransId="{D39F25B9-2BBE-4467-A600-22A1A9B835E2}" sibTransId="{FE545E16-4672-4C45-9A55-65C078FC47E8}"/>
    <dgm:cxn modelId="{D72AFB6C-A76B-4297-834D-269A33D7625B}" srcId="{9B881FED-8BC6-4A0E-99AC-3A0C361E03E7}" destId="{AD5DC5C9-5208-425E-B423-66F6BC0534C7}" srcOrd="2" destOrd="0" parTransId="{A4DED669-713F-4856-ABB1-92F132C7B377}" sibTransId="{46604127-F875-4497-893F-E7484EE68596}"/>
    <dgm:cxn modelId="{AEA2E97C-2C4F-4C6A-B879-BCD2DC7E8C0D}" type="presOf" srcId="{24192C68-66A2-4F7A-BA57-9A75B2EC992E}" destId="{1EE6DD81-FDD3-43A9-AB98-BDEE65E60018}" srcOrd="0" destOrd="0" presId="urn:microsoft.com/office/officeart/2016/7/layout/VerticalDownArrowProcess"/>
    <dgm:cxn modelId="{5F036482-DAAE-489A-96B8-E7B251AF700C}" type="presOf" srcId="{C6E334F3-4528-4BBD-BFA0-C8E8B674C5AD}" destId="{F1C33FC4-6B3C-4000-B090-085F573D4794}" srcOrd="1" destOrd="0" presId="urn:microsoft.com/office/officeart/2016/7/layout/VerticalDownArrowProcess"/>
    <dgm:cxn modelId="{6A9C7D87-AB5B-429F-BD37-13E0480FF927}" type="presOf" srcId="{C6E334F3-4528-4BBD-BFA0-C8E8B674C5AD}" destId="{8712885C-9455-4EB9-8581-DEFEBADA23B5}" srcOrd="0" destOrd="0" presId="urn:microsoft.com/office/officeart/2016/7/layout/VerticalDownArrowProcess"/>
    <dgm:cxn modelId="{653DED89-4EB3-4802-947E-C0B59673840C}" srcId="{C6E334F3-4528-4BBD-BFA0-C8E8B674C5AD}" destId="{EE2D4D23-0428-4D43-B1CF-D883598972B9}" srcOrd="0" destOrd="0" parTransId="{B356D6A3-D5DB-4343-A03A-FA1879B55370}" sibTransId="{6501731B-0D04-47A9-8225-16210E7294D2}"/>
    <dgm:cxn modelId="{B1190894-05E7-4008-AA1C-62281CB9E557}" srcId="{24192C68-66A2-4F7A-BA57-9A75B2EC992E}" destId="{EB201C96-B24E-489F-B552-1FEB827B428D}" srcOrd="1" destOrd="0" parTransId="{B7F6D000-117D-4AEE-9581-35EBB80DE33B}" sibTransId="{835681CA-3AE8-4920-9DFC-4F427792713D}"/>
    <dgm:cxn modelId="{892B3FA2-7F38-4874-9081-871AD9C901AF}" type="presOf" srcId="{70C3994D-0E22-4A86-9635-1C8B1252BF6D}" destId="{7E678D34-6DC2-42AC-8495-91233327DBEA}" srcOrd="0" destOrd="2" presId="urn:microsoft.com/office/officeart/2016/7/layout/VerticalDownArrowProcess"/>
    <dgm:cxn modelId="{95D4A0AA-EE66-4709-967D-9479D758A142}" srcId="{C6E334F3-4528-4BBD-BFA0-C8E8B674C5AD}" destId="{6084610C-23BB-4122-A772-502593ADA90A}" srcOrd="1" destOrd="0" parTransId="{B716B3EA-29BC-4576-B89C-580E886D3041}" sibTransId="{F8122445-057B-44FB-A142-BD1A566A675A}"/>
    <dgm:cxn modelId="{2BAC1BC0-5B53-49C3-BA65-3525CB1526B7}" srcId="{9B881FED-8BC6-4A0E-99AC-3A0C361E03E7}" destId="{24192C68-66A2-4F7A-BA57-9A75B2EC992E}" srcOrd="0" destOrd="0" parTransId="{7BF7B673-8E37-48DA-A6DB-BEC73CA75B44}" sibTransId="{5F1B280F-FE9B-4D25-ABF6-84E365F35DE5}"/>
    <dgm:cxn modelId="{8F07C6C7-C5B7-426F-AA62-00BC3D10B5CD}" srcId="{AD5DC5C9-5208-425E-B423-66F6BC0534C7}" destId="{91E4EE45-AD1B-4C50-A774-852AEAFC00E5}" srcOrd="1" destOrd="0" parTransId="{4393B842-0E81-4A89-A897-4A4E98BBFAB7}" sibTransId="{E31230B4-D6D7-4607-A7B3-EA5204BA9B03}"/>
    <dgm:cxn modelId="{163587CF-B9BD-4C33-A824-9D7ED6352250}" type="presOf" srcId="{6084610C-23BB-4122-A772-502593ADA90A}" destId="{2B40923B-3689-4D20-8E18-5230293641AA}" srcOrd="0" destOrd="1" presId="urn:microsoft.com/office/officeart/2016/7/layout/VerticalDownArrowProcess"/>
    <dgm:cxn modelId="{9CC795D4-8090-4C4D-87E4-8E7F722E10EA}" type="presOf" srcId="{EB201C96-B24E-489F-B552-1FEB827B428D}" destId="{7E678D34-6DC2-42AC-8495-91233327DBEA}" srcOrd="0" destOrd="1" presId="urn:microsoft.com/office/officeart/2016/7/layout/VerticalDownArrowProcess"/>
    <dgm:cxn modelId="{66D081F5-F18D-49A5-BCF9-3B27612558B3}" type="presOf" srcId="{BC512AFE-3ECC-42EC-A4E4-201FFA802B9D}" destId="{7E678D34-6DC2-42AC-8495-91233327DBEA}" srcOrd="0" destOrd="0" presId="urn:microsoft.com/office/officeart/2016/7/layout/VerticalDownArrowProcess"/>
    <dgm:cxn modelId="{B36CC8F6-691D-4BC8-A05E-E8AD51DFAC91}" type="presOf" srcId="{91E4EE45-AD1B-4C50-A774-852AEAFC00E5}" destId="{737A98FE-BC15-4320-956F-A3FDCB8E59B8}" srcOrd="0" destOrd="1" presId="urn:microsoft.com/office/officeart/2016/7/layout/VerticalDownArrowProcess"/>
    <dgm:cxn modelId="{55FB47F8-9388-4830-BF5E-7C20EC381D37}" type="presOf" srcId="{AD5DC5C9-5208-425E-B423-66F6BC0534C7}" destId="{7568FEF0-8B33-4886-A8BC-00ADEE2FE0EC}" srcOrd="0" destOrd="0" presId="urn:microsoft.com/office/officeart/2016/7/layout/VerticalDownArrowProcess"/>
    <dgm:cxn modelId="{7E86C9F1-5D28-4755-A5DB-514ACA291B3A}" type="presParOf" srcId="{5B3B4900-C821-445B-A5FD-F89DF559C86D}" destId="{9A0A8BF6-D528-41F4-A814-3084A1A750FC}" srcOrd="0" destOrd="0" presId="urn:microsoft.com/office/officeart/2016/7/layout/VerticalDownArrowProcess"/>
    <dgm:cxn modelId="{013D9CEF-7C2A-473E-B8AA-69675B5B9691}" type="presParOf" srcId="{9A0A8BF6-D528-41F4-A814-3084A1A750FC}" destId="{7568FEF0-8B33-4886-A8BC-00ADEE2FE0EC}" srcOrd="0" destOrd="0" presId="urn:microsoft.com/office/officeart/2016/7/layout/VerticalDownArrowProcess"/>
    <dgm:cxn modelId="{C6E3BD06-91E5-4C26-B821-283AAC265635}" type="presParOf" srcId="{9A0A8BF6-D528-41F4-A814-3084A1A750FC}" destId="{737A98FE-BC15-4320-956F-A3FDCB8E59B8}" srcOrd="1" destOrd="0" presId="urn:microsoft.com/office/officeart/2016/7/layout/VerticalDownArrowProcess"/>
    <dgm:cxn modelId="{814AB665-0633-4651-9227-1AE952413C20}" type="presParOf" srcId="{5B3B4900-C821-445B-A5FD-F89DF559C86D}" destId="{BB750C80-CFFF-413B-BE11-3248E3B508B9}" srcOrd="1" destOrd="0" presId="urn:microsoft.com/office/officeart/2016/7/layout/VerticalDownArrowProcess"/>
    <dgm:cxn modelId="{E94C3752-6BA1-477F-8366-BBEDF8C7B5E3}" type="presParOf" srcId="{5B3B4900-C821-445B-A5FD-F89DF559C86D}" destId="{724FE505-0052-4305-BBF3-498D4F4A48E3}" srcOrd="2" destOrd="0" presId="urn:microsoft.com/office/officeart/2016/7/layout/VerticalDownArrowProcess"/>
    <dgm:cxn modelId="{5F241C5E-ED82-43C7-932A-97F05932EB9B}" type="presParOf" srcId="{724FE505-0052-4305-BBF3-498D4F4A48E3}" destId="{8712885C-9455-4EB9-8581-DEFEBADA23B5}" srcOrd="0" destOrd="0" presId="urn:microsoft.com/office/officeart/2016/7/layout/VerticalDownArrowProcess"/>
    <dgm:cxn modelId="{FB7CEC9F-4350-4347-AE43-9A783BB9C6BD}" type="presParOf" srcId="{724FE505-0052-4305-BBF3-498D4F4A48E3}" destId="{F1C33FC4-6B3C-4000-B090-085F573D4794}" srcOrd="1" destOrd="0" presId="urn:microsoft.com/office/officeart/2016/7/layout/VerticalDownArrowProcess"/>
    <dgm:cxn modelId="{E544D777-A257-4C0A-9AB1-E0716E2A9B31}" type="presParOf" srcId="{724FE505-0052-4305-BBF3-498D4F4A48E3}" destId="{2B40923B-3689-4D20-8E18-5230293641AA}" srcOrd="2" destOrd="0" presId="urn:microsoft.com/office/officeart/2016/7/layout/VerticalDownArrowProcess"/>
    <dgm:cxn modelId="{5D7F1CAB-2101-4C82-9E8A-8EF7E3595D50}" type="presParOf" srcId="{5B3B4900-C821-445B-A5FD-F89DF559C86D}" destId="{970E4C30-CF90-40BB-8D88-C36ED4E12B63}" srcOrd="3" destOrd="0" presId="urn:microsoft.com/office/officeart/2016/7/layout/VerticalDownArrowProcess"/>
    <dgm:cxn modelId="{D7051AC9-5FB9-4D75-BF81-90E91B425926}" type="presParOf" srcId="{5B3B4900-C821-445B-A5FD-F89DF559C86D}" destId="{77D63082-EDC0-4657-83D4-66C44D3D8F15}" srcOrd="4" destOrd="0" presId="urn:microsoft.com/office/officeart/2016/7/layout/VerticalDownArrowProcess"/>
    <dgm:cxn modelId="{E6E141DF-CF29-4389-9AC1-CB033BC4F9EF}" type="presParOf" srcId="{77D63082-EDC0-4657-83D4-66C44D3D8F15}" destId="{1EE6DD81-FDD3-43A9-AB98-BDEE65E60018}" srcOrd="0" destOrd="0" presId="urn:microsoft.com/office/officeart/2016/7/layout/VerticalDownArrowProcess"/>
    <dgm:cxn modelId="{170A25DB-B703-4B6E-802D-EA72F14AC0B1}" type="presParOf" srcId="{77D63082-EDC0-4657-83D4-66C44D3D8F15}" destId="{7A3B10DC-3978-4625-ACB6-8B56CEA6A39D}" srcOrd="1" destOrd="0" presId="urn:microsoft.com/office/officeart/2016/7/layout/VerticalDownArrowProcess"/>
    <dgm:cxn modelId="{45F5B449-FD29-4FCE-B5F4-439E1E114355}" type="presParOf" srcId="{77D63082-EDC0-4657-83D4-66C44D3D8F15}" destId="{7E678D34-6DC2-42AC-8495-91233327DBEA}" srcOrd="2" destOrd="0" presId="urn:microsoft.com/office/officeart/2016/7/layout/VerticalDown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6F5210B-361E-4BE2-B06D-2ED36020DDB0}" type="doc">
      <dgm:prSet loTypeId="urn:microsoft.com/office/officeart/2016/7/layout/ChevronBlockProcess" loCatId="process" qsTypeId="urn:microsoft.com/office/officeart/2005/8/quickstyle/simple2" qsCatId="simple" csTypeId="urn:microsoft.com/office/officeart/2005/8/colors/accent0_3" csCatId="mainScheme" phldr="1"/>
      <dgm:spPr/>
      <dgm:t>
        <a:bodyPr/>
        <a:lstStyle/>
        <a:p>
          <a:endParaRPr lang="en-US"/>
        </a:p>
      </dgm:t>
    </dgm:pt>
    <dgm:pt modelId="{F9DA5C76-3CD8-4622-B156-331A4AD975F1}">
      <dgm:prSet/>
      <dgm:spPr/>
      <dgm:t>
        <a:bodyPr/>
        <a:lstStyle/>
        <a:p>
          <a:r>
            <a:rPr lang="es-CL" dirty="0"/>
            <a:t>Años 60 </a:t>
          </a:r>
          <a:r>
            <a:rPr lang="es-CL" dirty="0">
              <a:sym typeface="Wingdings" panose="05000000000000000000" pitchFamily="2" charset="2"/>
            </a:rPr>
            <a:t></a:t>
          </a:r>
          <a:r>
            <a:rPr lang="es-CL" dirty="0"/>
            <a:t> </a:t>
          </a:r>
          <a:endParaRPr lang="en-US" dirty="0"/>
        </a:p>
      </dgm:t>
    </dgm:pt>
    <dgm:pt modelId="{FE1B0C3D-FFCA-4C37-BF88-62766F83FDA3}" type="parTrans" cxnId="{205C356A-B78F-484F-9C75-34A7360F2299}">
      <dgm:prSet/>
      <dgm:spPr/>
      <dgm:t>
        <a:bodyPr/>
        <a:lstStyle/>
        <a:p>
          <a:endParaRPr lang="en-US"/>
        </a:p>
      </dgm:t>
    </dgm:pt>
    <dgm:pt modelId="{EB152171-0A29-4EE0-B837-2F30E22519A3}" type="sibTrans" cxnId="{205C356A-B78F-484F-9C75-34A7360F2299}">
      <dgm:prSet/>
      <dgm:spPr/>
      <dgm:t>
        <a:bodyPr/>
        <a:lstStyle/>
        <a:p>
          <a:endParaRPr lang="en-US"/>
        </a:p>
      </dgm:t>
    </dgm:pt>
    <dgm:pt modelId="{FFD75B23-447F-477B-AE4A-B062F776E78F}">
      <dgm:prSet/>
      <dgm:spPr/>
      <dgm:t>
        <a:bodyPr/>
        <a:lstStyle/>
        <a:p>
          <a:r>
            <a:rPr lang="es-CL"/>
            <a:t>Desarrollo de aviones Jet</a:t>
          </a:r>
          <a:endParaRPr lang="en-US"/>
        </a:p>
      </dgm:t>
    </dgm:pt>
    <dgm:pt modelId="{77DC100F-B7AA-4294-9802-9AEE4AA04622}" type="parTrans" cxnId="{9FC13910-E972-45C6-A26A-F9373592E92B}">
      <dgm:prSet/>
      <dgm:spPr/>
      <dgm:t>
        <a:bodyPr/>
        <a:lstStyle/>
        <a:p>
          <a:endParaRPr lang="en-US"/>
        </a:p>
      </dgm:t>
    </dgm:pt>
    <dgm:pt modelId="{60753E75-223C-4422-93D1-0A4FC5D5F838}" type="sibTrans" cxnId="{9FC13910-E972-45C6-A26A-F9373592E92B}">
      <dgm:prSet/>
      <dgm:spPr/>
      <dgm:t>
        <a:bodyPr/>
        <a:lstStyle/>
        <a:p>
          <a:endParaRPr lang="en-US"/>
        </a:p>
      </dgm:t>
    </dgm:pt>
    <dgm:pt modelId="{C2571B35-6A75-41AC-ABC2-DF39E85BE473}">
      <dgm:prSet/>
      <dgm:spPr/>
      <dgm:t>
        <a:bodyPr/>
        <a:lstStyle/>
        <a:p>
          <a:r>
            <a:rPr lang="es-CL"/>
            <a:t>Fuertes Ruidos </a:t>
          </a:r>
          <a:r>
            <a:rPr lang="es-CL">
              <a:sym typeface="Wingdings" panose="05000000000000000000" pitchFamily="2" charset="2"/>
            </a:rPr>
            <a:t></a:t>
          </a:r>
          <a:r>
            <a:rPr lang="es-CL"/>
            <a:t> Anexo 16 del Convenio de Chicago: “Ruido de Aeronaves”</a:t>
          </a:r>
          <a:endParaRPr lang="en-US"/>
        </a:p>
      </dgm:t>
    </dgm:pt>
    <dgm:pt modelId="{7A5810B9-7ADD-4BB9-B890-6A459F4D1A2E}" type="parTrans" cxnId="{52F6D8D9-7832-4C8E-AE60-7D16B58723C2}">
      <dgm:prSet/>
      <dgm:spPr/>
      <dgm:t>
        <a:bodyPr/>
        <a:lstStyle/>
        <a:p>
          <a:endParaRPr lang="en-US"/>
        </a:p>
      </dgm:t>
    </dgm:pt>
    <dgm:pt modelId="{171BB257-BCD2-422D-A8BF-4967042D037C}" type="sibTrans" cxnId="{52F6D8D9-7832-4C8E-AE60-7D16B58723C2}">
      <dgm:prSet/>
      <dgm:spPr/>
      <dgm:t>
        <a:bodyPr/>
        <a:lstStyle/>
        <a:p>
          <a:endParaRPr lang="en-US"/>
        </a:p>
      </dgm:t>
    </dgm:pt>
    <dgm:pt modelId="{DD6F4FEC-724E-414E-BD74-723309313E41}">
      <dgm:prSet/>
      <dgm:spPr/>
      <dgm:t>
        <a:bodyPr/>
        <a:lstStyle/>
        <a:p>
          <a:r>
            <a:rPr lang="es-CL" dirty="0"/>
            <a:t>1973 </a:t>
          </a:r>
          <a:r>
            <a:rPr lang="es-CL" dirty="0">
              <a:sym typeface="Wingdings" panose="05000000000000000000" pitchFamily="2" charset="2"/>
            </a:rPr>
            <a:t></a:t>
          </a:r>
          <a:endParaRPr lang="en-US" dirty="0"/>
        </a:p>
      </dgm:t>
    </dgm:pt>
    <dgm:pt modelId="{26DD7768-96C7-40A6-9239-6F98EA6D8BAC}" type="parTrans" cxnId="{4D60204F-0480-45B9-8FE5-4A81DD6DF479}">
      <dgm:prSet/>
      <dgm:spPr/>
      <dgm:t>
        <a:bodyPr/>
        <a:lstStyle/>
        <a:p>
          <a:endParaRPr lang="en-US"/>
        </a:p>
      </dgm:t>
    </dgm:pt>
    <dgm:pt modelId="{1CDFF931-3C4B-4FCE-B619-2CCFA5E57FE6}" type="sibTrans" cxnId="{4D60204F-0480-45B9-8FE5-4A81DD6DF479}">
      <dgm:prSet/>
      <dgm:spPr/>
      <dgm:t>
        <a:bodyPr/>
        <a:lstStyle/>
        <a:p>
          <a:endParaRPr lang="en-US"/>
        </a:p>
      </dgm:t>
    </dgm:pt>
    <dgm:pt modelId="{08D232DE-C4CE-4CE1-838F-1F7C17B98015}">
      <dgm:prSet/>
      <dgm:spPr/>
      <dgm:t>
        <a:bodyPr/>
        <a:lstStyle/>
        <a:p>
          <a:r>
            <a:rPr lang="es-CL"/>
            <a:t>Grupo de Estudio de Emisiones de Motores de Aeronaves</a:t>
          </a:r>
          <a:endParaRPr lang="en-US"/>
        </a:p>
      </dgm:t>
    </dgm:pt>
    <dgm:pt modelId="{EB9C9938-490B-4568-9F2E-4013AAF0D585}" type="parTrans" cxnId="{F46785AA-29F6-43E4-8CEB-82580FECA963}">
      <dgm:prSet/>
      <dgm:spPr/>
      <dgm:t>
        <a:bodyPr/>
        <a:lstStyle/>
        <a:p>
          <a:endParaRPr lang="en-US"/>
        </a:p>
      </dgm:t>
    </dgm:pt>
    <dgm:pt modelId="{1D721E25-B831-425C-B611-03F71C11AFE6}" type="sibTrans" cxnId="{F46785AA-29F6-43E4-8CEB-82580FECA963}">
      <dgm:prSet/>
      <dgm:spPr/>
      <dgm:t>
        <a:bodyPr/>
        <a:lstStyle/>
        <a:p>
          <a:endParaRPr lang="en-US"/>
        </a:p>
      </dgm:t>
    </dgm:pt>
    <dgm:pt modelId="{EBF370DD-FEDD-4A35-AAE5-9EE3ED28DD95}">
      <dgm:prSet/>
      <dgm:spPr/>
      <dgm:t>
        <a:bodyPr/>
        <a:lstStyle/>
        <a:p>
          <a:r>
            <a:rPr lang="es-CL" dirty="0"/>
            <a:t>1977 </a:t>
          </a:r>
          <a:r>
            <a:rPr lang="es-CL" dirty="0">
              <a:sym typeface="Wingdings" panose="05000000000000000000" pitchFamily="2" charset="2"/>
            </a:rPr>
            <a:t></a:t>
          </a:r>
          <a:endParaRPr lang="en-US" dirty="0"/>
        </a:p>
      </dgm:t>
    </dgm:pt>
    <dgm:pt modelId="{0BBF8AD5-3F4F-433D-8DE4-1156C48D4CCD}" type="parTrans" cxnId="{34DD307A-B8B0-4116-95EB-74CB40F6DC77}">
      <dgm:prSet/>
      <dgm:spPr/>
      <dgm:t>
        <a:bodyPr/>
        <a:lstStyle/>
        <a:p>
          <a:endParaRPr lang="en-US"/>
        </a:p>
      </dgm:t>
    </dgm:pt>
    <dgm:pt modelId="{6EECC04C-090D-4237-B4E9-38948DBBE793}" type="sibTrans" cxnId="{34DD307A-B8B0-4116-95EB-74CB40F6DC77}">
      <dgm:prSet/>
      <dgm:spPr/>
      <dgm:t>
        <a:bodyPr/>
        <a:lstStyle/>
        <a:p>
          <a:endParaRPr lang="en-US"/>
        </a:p>
      </dgm:t>
    </dgm:pt>
    <dgm:pt modelId="{F8F1D4E5-84C3-4C76-9DE1-F838FEF3AFB7}">
      <dgm:prSet/>
      <dgm:spPr/>
      <dgm:t>
        <a:bodyPr/>
        <a:lstStyle/>
        <a:p>
          <a:r>
            <a:rPr lang="es-CL"/>
            <a:t>Comité para Emisiones de Motores de Aeronaves: Desarrollo de estándares</a:t>
          </a:r>
          <a:endParaRPr lang="en-US"/>
        </a:p>
      </dgm:t>
    </dgm:pt>
    <dgm:pt modelId="{E60D58E2-8CA9-438E-88F5-73B12D1C73FD}" type="parTrans" cxnId="{2929F228-E137-4B3C-86B9-1BBBCE25496F}">
      <dgm:prSet/>
      <dgm:spPr/>
      <dgm:t>
        <a:bodyPr/>
        <a:lstStyle/>
        <a:p>
          <a:endParaRPr lang="en-US"/>
        </a:p>
      </dgm:t>
    </dgm:pt>
    <dgm:pt modelId="{74937290-842B-4B21-9F66-03BE06CA658F}" type="sibTrans" cxnId="{2929F228-E137-4B3C-86B9-1BBBCE25496F}">
      <dgm:prSet/>
      <dgm:spPr/>
      <dgm:t>
        <a:bodyPr/>
        <a:lstStyle/>
        <a:p>
          <a:endParaRPr lang="en-US"/>
        </a:p>
      </dgm:t>
    </dgm:pt>
    <dgm:pt modelId="{9C0BABDD-55CE-4934-8CC1-F7E71097CDBD}">
      <dgm:prSet/>
      <dgm:spPr/>
      <dgm:t>
        <a:bodyPr/>
        <a:lstStyle/>
        <a:p>
          <a:r>
            <a:rPr lang="es-CL" dirty="0"/>
            <a:t>1983 </a:t>
          </a:r>
          <a:r>
            <a:rPr lang="es-CL" dirty="0">
              <a:sym typeface="Wingdings" panose="05000000000000000000" pitchFamily="2" charset="2"/>
            </a:rPr>
            <a:t></a:t>
          </a:r>
          <a:endParaRPr lang="en-US" dirty="0"/>
        </a:p>
      </dgm:t>
    </dgm:pt>
    <dgm:pt modelId="{8AD9C04F-C6A2-4924-A9BF-BD6235D262B2}" type="parTrans" cxnId="{66A6FC41-FF7D-42BB-B93A-CD2D4506337C}">
      <dgm:prSet/>
      <dgm:spPr/>
      <dgm:t>
        <a:bodyPr/>
        <a:lstStyle/>
        <a:p>
          <a:endParaRPr lang="en-US"/>
        </a:p>
      </dgm:t>
    </dgm:pt>
    <dgm:pt modelId="{E5459C33-FC15-4979-97CE-67D69D6E50AF}" type="sibTrans" cxnId="{66A6FC41-FF7D-42BB-B93A-CD2D4506337C}">
      <dgm:prSet/>
      <dgm:spPr/>
      <dgm:t>
        <a:bodyPr/>
        <a:lstStyle/>
        <a:p>
          <a:endParaRPr lang="en-US"/>
        </a:p>
      </dgm:t>
    </dgm:pt>
    <dgm:pt modelId="{7976730C-9DE4-4267-8B0A-1F6E1AF69513}">
      <dgm:prSet/>
      <dgm:spPr/>
      <dgm:t>
        <a:bodyPr/>
        <a:lstStyle/>
        <a:p>
          <a:r>
            <a:rPr lang="es-CL"/>
            <a:t>Committee on Aviation Environmental Protection (CAEP)</a:t>
          </a:r>
          <a:endParaRPr lang="en-US"/>
        </a:p>
      </dgm:t>
    </dgm:pt>
    <dgm:pt modelId="{357D5B04-2A01-4481-8B97-47944DADE075}" type="parTrans" cxnId="{D30FB16A-0163-4848-81BA-5E5D7FAC2F69}">
      <dgm:prSet/>
      <dgm:spPr/>
      <dgm:t>
        <a:bodyPr/>
        <a:lstStyle/>
        <a:p>
          <a:endParaRPr lang="en-US"/>
        </a:p>
      </dgm:t>
    </dgm:pt>
    <dgm:pt modelId="{C1C2B27F-8911-439D-B351-30DDE8FA4ADD}" type="sibTrans" cxnId="{D30FB16A-0163-4848-81BA-5E5D7FAC2F69}">
      <dgm:prSet/>
      <dgm:spPr/>
      <dgm:t>
        <a:bodyPr/>
        <a:lstStyle/>
        <a:p>
          <a:endParaRPr lang="en-US"/>
        </a:p>
      </dgm:t>
    </dgm:pt>
    <dgm:pt modelId="{6B78006F-5FA5-43B4-8531-5B3B19124061}">
      <dgm:prSet/>
      <dgm:spPr/>
      <dgm:t>
        <a:bodyPr/>
        <a:lstStyle/>
        <a:p>
          <a:r>
            <a:rPr lang="es-CL"/>
            <a:t>Anexo 16 pasó a llamares “Protección Medioambiental”</a:t>
          </a:r>
          <a:endParaRPr lang="en-US"/>
        </a:p>
      </dgm:t>
    </dgm:pt>
    <dgm:pt modelId="{147AAC02-2254-44F7-B6A5-ABEEC3EFBE1D}" type="parTrans" cxnId="{19FEBA99-B56A-49A0-98C9-F9B3DD7DFF26}">
      <dgm:prSet/>
      <dgm:spPr/>
      <dgm:t>
        <a:bodyPr/>
        <a:lstStyle/>
        <a:p>
          <a:endParaRPr lang="en-US"/>
        </a:p>
      </dgm:t>
    </dgm:pt>
    <dgm:pt modelId="{96053B2E-6C8B-40EC-8BC7-7F3D924EFD77}" type="sibTrans" cxnId="{19FEBA99-B56A-49A0-98C9-F9B3DD7DFF26}">
      <dgm:prSet/>
      <dgm:spPr/>
      <dgm:t>
        <a:bodyPr/>
        <a:lstStyle/>
        <a:p>
          <a:endParaRPr lang="en-US"/>
        </a:p>
      </dgm:t>
    </dgm:pt>
    <dgm:pt modelId="{BD19AF1D-B7FA-43F1-A035-BDAC87C85243}">
      <dgm:prSet/>
      <dgm:spPr/>
      <dgm:t>
        <a:bodyPr/>
        <a:lstStyle/>
        <a:p>
          <a:r>
            <a:rPr lang="es-CL"/>
            <a:t>2004</a:t>
          </a:r>
          <a:endParaRPr lang="en-US"/>
        </a:p>
      </dgm:t>
    </dgm:pt>
    <dgm:pt modelId="{2E7495A9-6F97-4612-AAB5-93E1931983C7}" type="parTrans" cxnId="{667EDC76-9ABE-4463-844B-FC5564DCC3F2}">
      <dgm:prSet/>
      <dgm:spPr/>
      <dgm:t>
        <a:bodyPr/>
        <a:lstStyle/>
        <a:p>
          <a:endParaRPr lang="en-US"/>
        </a:p>
      </dgm:t>
    </dgm:pt>
    <dgm:pt modelId="{2970F0FC-AC9D-48CE-A9A9-EDDCE977A459}" type="sibTrans" cxnId="{667EDC76-9ABE-4463-844B-FC5564DCC3F2}">
      <dgm:prSet/>
      <dgm:spPr/>
      <dgm:t>
        <a:bodyPr/>
        <a:lstStyle/>
        <a:p>
          <a:endParaRPr lang="en-US"/>
        </a:p>
      </dgm:t>
    </dgm:pt>
    <dgm:pt modelId="{C5CA8DC4-D5C7-4189-92BE-CB7A3E72617C}">
      <dgm:prSet/>
      <dgm:spPr/>
      <dgm:t>
        <a:bodyPr/>
        <a:lstStyle/>
        <a:p>
          <a:r>
            <a:rPr lang="es-CL"/>
            <a:t>Metas de la industria</a:t>
          </a:r>
          <a:endParaRPr lang="en-US"/>
        </a:p>
      </dgm:t>
    </dgm:pt>
    <dgm:pt modelId="{40357AA4-6F2C-4620-A0E2-514BBFB72CD8}" type="parTrans" cxnId="{50E583DD-0604-4436-BAD2-3E6C2E25DA2B}">
      <dgm:prSet/>
      <dgm:spPr/>
      <dgm:t>
        <a:bodyPr/>
        <a:lstStyle/>
        <a:p>
          <a:endParaRPr lang="en-US"/>
        </a:p>
      </dgm:t>
    </dgm:pt>
    <dgm:pt modelId="{39326F3A-9B6C-4C9D-830F-9F42B3AF66AF}" type="sibTrans" cxnId="{50E583DD-0604-4436-BAD2-3E6C2E25DA2B}">
      <dgm:prSet/>
      <dgm:spPr/>
      <dgm:t>
        <a:bodyPr/>
        <a:lstStyle/>
        <a:p>
          <a:endParaRPr lang="en-US"/>
        </a:p>
      </dgm:t>
    </dgm:pt>
    <dgm:pt modelId="{A264AD15-4490-4EAF-8D1E-1A134409FE99}" type="pres">
      <dgm:prSet presAssocID="{A6F5210B-361E-4BE2-B06D-2ED36020DDB0}" presName="Name0" presStyleCnt="0">
        <dgm:presLayoutVars>
          <dgm:dir/>
          <dgm:animLvl val="lvl"/>
          <dgm:resizeHandles val="exact"/>
        </dgm:presLayoutVars>
      </dgm:prSet>
      <dgm:spPr/>
    </dgm:pt>
    <dgm:pt modelId="{5EA8F731-4795-4F5A-B282-2A2FF373FEE9}" type="pres">
      <dgm:prSet presAssocID="{F9DA5C76-3CD8-4622-B156-331A4AD975F1}" presName="composite" presStyleCnt="0"/>
      <dgm:spPr/>
    </dgm:pt>
    <dgm:pt modelId="{06862327-9BB4-49DD-BB6C-B368EB33B552}" type="pres">
      <dgm:prSet presAssocID="{F9DA5C76-3CD8-4622-B156-331A4AD975F1}" presName="parTx" presStyleLbl="alignNode1" presStyleIdx="0" presStyleCnt="5">
        <dgm:presLayoutVars>
          <dgm:chMax val="0"/>
          <dgm:chPref val="0"/>
        </dgm:presLayoutVars>
      </dgm:prSet>
      <dgm:spPr/>
    </dgm:pt>
    <dgm:pt modelId="{4A58568C-BABF-42FD-926D-7E5BDD3DB7C7}" type="pres">
      <dgm:prSet presAssocID="{F9DA5C76-3CD8-4622-B156-331A4AD975F1}" presName="desTx" presStyleLbl="alignAccFollowNode1" presStyleIdx="0" presStyleCnt="5">
        <dgm:presLayoutVars/>
      </dgm:prSet>
      <dgm:spPr/>
    </dgm:pt>
    <dgm:pt modelId="{01D16569-8717-42B7-9CB9-A7C38D73A473}" type="pres">
      <dgm:prSet presAssocID="{EB152171-0A29-4EE0-B837-2F30E22519A3}" presName="space" presStyleCnt="0"/>
      <dgm:spPr/>
    </dgm:pt>
    <dgm:pt modelId="{43284B04-FC63-4868-9AB2-C83488790B8A}" type="pres">
      <dgm:prSet presAssocID="{DD6F4FEC-724E-414E-BD74-723309313E41}" presName="composite" presStyleCnt="0"/>
      <dgm:spPr/>
    </dgm:pt>
    <dgm:pt modelId="{E4B7A1A9-0E3D-416C-8445-922A87D3C3FD}" type="pres">
      <dgm:prSet presAssocID="{DD6F4FEC-724E-414E-BD74-723309313E41}" presName="parTx" presStyleLbl="alignNode1" presStyleIdx="1" presStyleCnt="5">
        <dgm:presLayoutVars>
          <dgm:chMax val="0"/>
          <dgm:chPref val="0"/>
        </dgm:presLayoutVars>
      </dgm:prSet>
      <dgm:spPr/>
    </dgm:pt>
    <dgm:pt modelId="{DDA61039-D18B-4812-B805-8400ED03A7E0}" type="pres">
      <dgm:prSet presAssocID="{DD6F4FEC-724E-414E-BD74-723309313E41}" presName="desTx" presStyleLbl="alignAccFollowNode1" presStyleIdx="1" presStyleCnt="5">
        <dgm:presLayoutVars/>
      </dgm:prSet>
      <dgm:spPr/>
    </dgm:pt>
    <dgm:pt modelId="{0A92A621-F7A2-4382-8A51-44DA7E955397}" type="pres">
      <dgm:prSet presAssocID="{1CDFF931-3C4B-4FCE-B619-2CCFA5E57FE6}" presName="space" presStyleCnt="0"/>
      <dgm:spPr/>
    </dgm:pt>
    <dgm:pt modelId="{C95F7DC1-645D-4597-9D9E-8EB57BCA961F}" type="pres">
      <dgm:prSet presAssocID="{EBF370DD-FEDD-4A35-AAE5-9EE3ED28DD95}" presName="composite" presStyleCnt="0"/>
      <dgm:spPr/>
    </dgm:pt>
    <dgm:pt modelId="{8D531DFC-0FF9-4E6A-9B41-145EC82C928C}" type="pres">
      <dgm:prSet presAssocID="{EBF370DD-FEDD-4A35-AAE5-9EE3ED28DD95}" presName="parTx" presStyleLbl="alignNode1" presStyleIdx="2" presStyleCnt="5">
        <dgm:presLayoutVars>
          <dgm:chMax val="0"/>
          <dgm:chPref val="0"/>
        </dgm:presLayoutVars>
      </dgm:prSet>
      <dgm:spPr/>
    </dgm:pt>
    <dgm:pt modelId="{F1077845-A9BC-4774-B504-4F669678B11F}" type="pres">
      <dgm:prSet presAssocID="{EBF370DD-FEDD-4A35-AAE5-9EE3ED28DD95}" presName="desTx" presStyleLbl="alignAccFollowNode1" presStyleIdx="2" presStyleCnt="5">
        <dgm:presLayoutVars/>
      </dgm:prSet>
      <dgm:spPr/>
    </dgm:pt>
    <dgm:pt modelId="{6FB27993-479D-4E7B-AAD5-704C7087B773}" type="pres">
      <dgm:prSet presAssocID="{6EECC04C-090D-4237-B4E9-38948DBBE793}" presName="space" presStyleCnt="0"/>
      <dgm:spPr/>
    </dgm:pt>
    <dgm:pt modelId="{793122F4-AF8E-4013-875C-76D8D0A24307}" type="pres">
      <dgm:prSet presAssocID="{9C0BABDD-55CE-4934-8CC1-F7E71097CDBD}" presName="composite" presStyleCnt="0"/>
      <dgm:spPr/>
    </dgm:pt>
    <dgm:pt modelId="{2E16C983-C20F-4B95-9B38-536DF8F7EA8E}" type="pres">
      <dgm:prSet presAssocID="{9C0BABDD-55CE-4934-8CC1-F7E71097CDBD}" presName="parTx" presStyleLbl="alignNode1" presStyleIdx="3" presStyleCnt="5">
        <dgm:presLayoutVars>
          <dgm:chMax val="0"/>
          <dgm:chPref val="0"/>
        </dgm:presLayoutVars>
      </dgm:prSet>
      <dgm:spPr/>
    </dgm:pt>
    <dgm:pt modelId="{6A97EE60-9F9C-4038-B798-618F68A1BF03}" type="pres">
      <dgm:prSet presAssocID="{9C0BABDD-55CE-4934-8CC1-F7E71097CDBD}" presName="desTx" presStyleLbl="alignAccFollowNode1" presStyleIdx="3" presStyleCnt="5">
        <dgm:presLayoutVars/>
      </dgm:prSet>
      <dgm:spPr/>
    </dgm:pt>
    <dgm:pt modelId="{742611B0-3199-403B-B53A-4897D5F33CE6}" type="pres">
      <dgm:prSet presAssocID="{E5459C33-FC15-4979-97CE-67D69D6E50AF}" presName="space" presStyleCnt="0"/>
      <dgm:spPr/>
    </dgm:pt>
    <dgm:pt modelId="{6B2094AC-ED30-4ED8-AEBD-F88A2BF1D4F8}" type="pres">
      <dgm:prSet presAssocID="{BD19AF1D-B7FA-43F1-A035-BDAC87C85243}" presName="composite" presStyleCnt="0"/>
      <dgm:spPr/>
    </dgm:pt>
    <dgm:pt modelId="{FCBD17E0-EA01-46A3-9161-13E49D4DEC35}" type="pres">
      <dgm:prSet presAssocID="{BD19AF1D-B7FA-43F1-A035-BDAC87C85243}" presName="parTx" presStyleLbl="alignNode1" presStyleIdx="4" presStyleCnt="5">
        <dgm:presLayoutVars>
          <dgm:chMax val="0"/>
          <dgm:chPref val="0"/>
        </dgm:presLayoutVars>
      </dgm:prSet>
      <dgm:spPr/>
    </dgm:pt>
    <dgm:pt modelId="{D12EE2D6-EED2-4E67-9E4B-EF8489BADDF6}" type="pres">
      <dgm:prSet presAssocID="{BD19AF1D-B7FA-43F1-A035-BDAC87C85243}" presName="desTx" presStyleLbl="alignAccFollowNode1" presStyleIdx="4" presStyleCnt="5">
        <dgm:presLayoutVars/>
      </dgm:prSet>
      <dgm:spPr/>
    </dgm:pt>
  </dgm:ptLst>
  <dgm:cxnLst>
    <dgm:cxn modelId="{9FC13910-E972-45C6-A26A-F9373592E92B}" srcId="{F9DA5C76-3CD8-4622-B156-331A4AD975F1}" destId="{FFD75B23-447F-477B-AE4A-B062F776E78F}" srcOrd="0" destOrd="0" parTransId="{77DC100F-B7AA-4294-9802-9AEE4AA04622}" sibTransId="{60753E75-223C-4422-93D1-0A4FC5D5F838}"/>
    <dgm:cxn modelId="{2929F228-E137-4B3C-86B9-1BBBCE25496F}" srcId="{EBF370DD-FEDD-4A35-AAE5-9EE3ED28DD95}" destId="{F8F1D4E5-84C3-4C76-9DE1-F838FEF3AFB7}" srcOrd="0" destOrd="0" parTransId="{E60D58E2-8CA9-438E-88F5-73B12D1C73FD}" sibTransId="{74937290-842B-4B21-9F66-03BE06CA658F}"/>
    <dgm:cxn modelId="{4677792E-E887-4529-9F3E-C6B928AB974A}" type="presOf" srcId="{EBF370DD-FEDD-4A35-AAE5-9EE3ED28DD95}" destId="{8D531DFC-0FF9-4E6A-9B41-145EC82C928C}" srcOrd="0" destOrd="0" presId="urn:microsoft.com/office/officeart/2016/7/layout/ChevronBlockProcess"/>
    <dgm:cxn modelId="{2950BA33-C2F2-40BD-82C5-55D21769DA85}" type="presOf" srcId="{08D232DE-C4CE-4CE1-838F-1F7C17B98015}" destId="{DDA61039-D18B-4812-B805-8400ED03A7E0}" srcOrd="0" destOrd="0" presId="urn:microsoft.com/office/officeart/2016/7/layout/ChevronBlockProcess"/>
    <dgm:cxn modelId="{6D83D73A-A758-43EE-9154-6A0CB65756FC}" type="presOf" srcId="{F8F1D4E5-84C3-4C76-9DE1-F838FEF3AFB7}" destId="{F1077845-A9BC-4774-B504-4F669678B11F}" srcOrd="0" destOrd="0" presId="urn:microsoft.com/office/officeart/2016/7/layout/ChevronBlockProcess"/>
    <dgm:cxn modelId="{0F91BB5E-7A7D-4C08-A910-047533E61EE0}" type="presOf" srcId="{9C0BABDD-55CE-4934-8CC1-F7E71097CDBD}" destId="{2E16C983-C20F-4B95-9B38-536DF8F7EA8E}" srcOrd="0" destOrd="0" presId="urn:microsoft.com/office/officeart/2016/7/layout/ChevronBlockProcess"/>
    <dgm:cxn modelId="{66A6FC41-FF7D-42BB-B93A-CD2D4506337C}" srcId="{A6F5210B-361E-4BE2-B06D-2ED36020DDB0}" destId="{9C0BABDD-55CE-4934-8CC1-F7E71097CDBD}" srcOrd="3" destOrd="0" parTransId="{8AD9C04F-C6A2-4924-A9BF-BD6235D262B2}" sibTransId="{E5459C33-FC15-4979-97CE-67D69D6E50AF}"/>
    <dgm:cxn modelId="{699C7462-4E05-4C34-9510-9DD7A5CBE974}" type="presOf" srcId="{7976730C-9DE4-4267-8B0A-1F6E1AF69513}" destId="{6A97EE60-9F9C-4038-B798-618F68A1BF03}" srcOrd="0" destOrd="0" presId="urn:microsoft.com/office/officeart/2016/7/layout/ChevronBlockProcess"/>
    <dgm:cxn modelId="{F69A4867-55B5-4F35-8202-D0309FBC5A96}" type="presOf" srcId="{DD6F4FEC-724E-414E-BD74-723309313E41}" destId="{E4B7A1A9-0E3D-416C-8445-922A87D3C3FD}" srcOrd="0" destOrd="0" presId="urn:microsoft.com/office/officeart/2016/7/layout/ChevronBlockProcess"/>
    <dgm:cxn modelId="{205C356A-B78F-484F-9C75-34A7360F2299}" srcId="{A6F5210B-361E-4BE2-B06D-2ED36020DDB0}" destId="{F9DA5C76-3CD8-4622-B156-331A4AD975F1}" srcOrd="0" destOrd="0" parTransId="{FE1B0C3D-FFCA-4C37-BF88-62766F83FDA3}" sibTransId="{EB152171-0A29-4EE0-B837-2F30E22519A3}"/>
    <dgm:cxn modelId="{D30FB16A-0163-4848-81BA-5E5D7FAC2F69}" srcId="{9C0BABDD-55CE-4934-8CC1-F7E71097CDBD}" destId="{7976730C-9DE4-4267-8B0A-1F6E1AF69513}" srcOrd="0" destOrd="0" parTransId="{357D5B04-2A01-4481-8B97-47944DADE075}" sibTransId="{C1C2B27F-8911-439D-B351-30DDE8FA4ADD}"/>
    <dgm:cxn modelId="{C979BC6B-0DAA-454B-8ACF-A2EB32B814B2}" type="presOf" srcId="{C2571B35-6A75-41AC-ABC2-DF39E85BE473}" destId="{4A58568C-BABF-42FD-926D-7E5BDD3DB7C7}" srcOrd="0" destOrd="1" presId="urn:microsoft.com/office/officeart/2016/7/layout/ChevronBlockProcess"/>
    <dgm:cxn modelId="{4D60204F-0480-45B9-8FE5-4A81DD6DF479}" srcId="{A6F5210B-361E-4BE2-B06D-2ED36020DDB0}" destId="{DD6F4FEC-724E-414E-BD74-723309313E41}" srcOrd="1" destOrd="0" parTransId="{26DD7768-96C7-40A6-9239-6F98EA6D8BAC}" sibTransId="{1CDFF931-3C4B-4FCE-B619-2CCFA5E57FE6}"/>
    <dgm:cxn modelId="{667EDC76-9ABE-4463-844B-FC5564DCC3F2}" srcId="{A6F5210B-361E-4BE2-B06D-2ED36020DDB0}" destId="{BD19AF1D-B7FA-43F1-A035-BDAC87C85243}" srcOrd="4" destOrd="0" parTransId="{2E7495A9-6F97-4612-AAB5-93E1931983C7}" sibTransId="{2970F0FC-AC9D-48CE-A9A9-EDDCE977A459}"/>
    <dgm:cxn modelId="{34DD307A-B8B0-4116-95EB-74CB40F6DC77}" srcId="{A6F5210B-361E-4BE2-B06D-2ED36020DDB0}" destId="{EBF370DD-FEDD-4A35-AAE5-9EE3ED28DD95}" srcOrd="2" destOrd="0" parTransId="{0BBF8AD5-3F4F-433D-8DE4-1156C48D4CCD}" sibTransId="{6EECC04C-090D-4237-B4E9-38948DBBE793}"/>
    <dgm:cxn modelId="{B3E2408D-D68C-4713-9631-D4AD169478BE}" type="presOf" srcId="{A6F5210B-361E-4BE2-B06D-2ED36020DDB0}" destId="{A264AD15-4490-4EAF-8D1E-1A134409FE99}" srcOrd="0" destOrd="0" presId="urn:microsoft.com/office/officeart/2016/7/layout/ChevronBlockProcess"/>
    <dgm:cxn modelId="{19FEBA99-B56A-49A0-98C9-F9B3DD7DFF26}" srcId="{9C0BABDD-55CE-4934-8CC1-F7E71097CDBD}" destId="{6B78006F-5FA5-43B4-8531-5B3B19124061}" srcOrd="1" destOrd="0" parTransId="{147AAC02-2254-44F7-B6A5-ABEEC3EFBE1D}" sibTransId="{96053B2E-6C8B-40EC-8BC7-7F3D924EFD77}"/>
    <dgm:cxn modelId="{F46785AA-29F6-43E4-8CEB-82580FECA963}" srcId="{DD6F4FEC-724E-414E-BD74-723309313E41}" destId="{08D232DE-C4CE-4CE1-838F-1F7C17B98015}" srcOrd="0" destOrd="0" parTransId="{EB9C9938-490B-4568-9F2E-4013AAF0D585}" sibTransId="{1D721E25-B831-425C-B611-03F71C11AFE6}"/>
    <dgm:cxn modelId="{1D1217CA-038D-461F-8893-B581B5EF85E6}" type="presOf" srcId="{FFD75B23-447F-477B-AE4A-B062F776E78F}" destId="{4A58568C-BABF-42FD-926D-7E5BDD3DB7C7}" srcOrd="0" destOrd="0" presId="urn:microsoft.com/office/officeart/2016/7/layout/ChevronBlockProcess"/>
    <dgm:cxn modelId="{3C7ADDD6-3D86-442D-9EAE-AD41414B246D}" type="presOf" srcId="{C5CA8DC4-D5C7-4189-92BE-CB7A3E72617C}" destId="{D12EE2D6-EED2-4E67-9E4B-EF8489BADDF6}" srcOrd="0" destOrd="0" presId="urn:microsoft.com/office/officeart/2016/7/layout/ChevronBlockProcess"/>
    <dgm:cxn modelId="{52F6D8D9-7832-4C8E-AE60-7D16B58723C2}" srcId="{F9DA5C76-3CD8-4622-B156-331A4AD975F1}" destId="{C2571B35-6A75-41AC-ABC2-DF39E85BE473}" srcOrd="1" destOrd="0" parTransId="{7A5810B9-7ADD-4BB9-B890-6A459F4D1A2E}" sibTransId="{171BB257-BCD2-422D-A8BF-4967042D037C}"/>
    <dgm:cxn modelId="{50E583DD-0604-4436-BAD2-3E6C2E25DA2B}" srcId="{BD19AF1D-B7FA-43F1-A035-BDAC87C85243}" destId="{C5CA8DC4-D5C7-4189-92BE-CB7A3E72617C}" srcOrd="0" destOrd="0" parTransId="{40357AA4-6F2C-4620-A0E2-514BBFB72CD8}" sibTransId="{39326F3A-9B6C-4C9D-830F-9F42B3AF66AF}"/>
    <dgm:cxn modelId="{27A8FFEB-019D-45D9-AEDD-1B3864AAB9BE}" type="presOf" srcId="{6B78006F-5FA5-43B4-8531-5B3B19124061}" destId="{6A97EE60-9F9C-4038-B798-618F68A1BF03}" srcOrd="0" destOrd="1" presId="urn:microsoft.com/office/officeart/2016/7/layout/ChevronBlockProcess"/>
    <dgm:cxn modelId="{8DBA84EE-37DB-425D-9A14-D1287AFD28D6}" type="presOf" srcId="{F9DA5C76-3CD8-4622-B156-331A4AD975F1}" destId="{06862327-9BB4-49DD-BB6C-B368EB33B552}" srcOrd="0" destOrd="0" presId="urn:microsoft.com/office/officeart/2016/7/layout/ChevronBlockProcess"/>
    <dgm:cxn modelId="{CDA340F8-5EE6-408E-8D04-7CB9F3B027E9}" type="presOf" srcId="{BD19AF1D-B7FA-43F1-A035-BDAC87C85243}" destId="{FCBD17E0-EA01-46A3-9161-13E49D4DEC35}" srcOrd="0" destOrd="0" presId="urn:microsoft.com/office/officeart/2016/7/layout/ChevronBlockProcess"/>
    <dgm:cxn modelId="{03096C79-0635-466C-BCF0-1C5C58454EA8}" type="presParOf" srcId="{A264AD15-4490-4EAF-8D1E-1A134409FE99}" destId="{5EA8F731-4795-4F5A-B282-2A2FF373FEE9}" srcOrd="0" destOrd="0" presId="urn:microsoft.com/office/officeart/2016/7/layout/ChevronBlockProcess"/>
    <dgm:cxn modelId="{2A4A8C0B-7EF0-4C50-8AFC-597B6E2AF1A9}" type="presParOf" srcId="{5EA8F731-4795-4F5A-B282-2A2FF373FEE9}" destId="{06862327-9BB4-49DD-BB6C-B368EB33B552}" srcOrd="0" destOrd="0" presId="urn:microsoft.com/office/officeart/2016/7/layout/ChevronBlockProcess"/>
    <dgm:cxn modelId="{DE674F54-C822-4CE0-B13F-3EA4352BD298}" type="presParOf" srcId="{5EA8F731-4795-4F5A-B282-2A2FF373FEE9}" destId="{4A58568C-BABF-42FD-926D-7E5BDD3DB7C7}" srcOrd="1" destOrd="0" presId="urn:microsoft.com/office/officeart/2016/7/layout/ChevronBlockProcess"/>
    <dgm:cxn modelId="{75FA614D-20C3-49A7-BF72-9DFBBE9F7910}" type="presParOf" srcId="{A264AD15-4490-4EAF-8D1E-1A134409FE99}" destId="{01D16569-8717-42B7-9CB9-A7C38D73A473}" srcOrd="1" destOrd="0" presId="urn:microsoft.com/office/officeart/2016/7/layout/ChevronBlockProcess"/>
    <dgm:cxn modelId="{FF98F275-F93A-437F-A3C7-DA9B5818D3D3}" type="presParOf" srcId="{A264AD15-4490-4EAF-8D1E-1A134409FE99}" destId="{43284B04-FC63-4868-9AB2-C83488790B8A}" srcOrd="2" destOrd="0" presId="urn:microsoft.com/office/officeart/2016/7/layout/ChevronBlockProcess"/>
    <dgm:cxn modelId="{C4AB36E2-E870-4F6C-889E-FAFF1A0F3F66}" type="presParOf" srcId="{43284B04-FC63-4868-9AB2-C83488790B8A}" destId="{E4B7A1A9-0E3D-416C-8445-922A87D3C3FD}" srcOrd="0" destOrd="0" presId="urn:microsoft.com/office/officeart/2016/7/layout/ChevronBlockProcess"/>
    <dgm:cxn modelId="{6370003C-8385-4DFA-A7C7-A051F4DEF1F3}" type="presParOf" srcId="{43284B04-FC63-4868-9AB2-C83488790B8A}" destId="{DDA61039-D18B-4812-B805-8400ED03A7E0}" srcOrd="1" destOrd="0" presId="urn:microsoft.com/office/officeart/2016/7/layout/ChevronBlockProcess"/>
    <dgm:cxn modelId="{53EA551C-A227-4F7F-A372-AEAE039550B8}" type="presParOf" srcId="{A264AD15-4490-4EAF-8D1E-1A134409FE99}" destId="{0A92A621-F7A2-4382-8A51-44DA7E955397}" srcOrd="3" destOrd="0" presId="urn:microsoft.com/office/officeart/2016/7/layout/ChevronBlockProcess"/>
    <dgm:cxn modelId="{4E50FB24-858D-4B64-AE32-314761E59A86}" type="presParOf" srcId="{A264AD15-4490-4EAF-8D1E-1A134409FE99}" destId="{C95F7DC1-645D-4597-9D9E-8EB57BCA961F}" srcOrd="4" destOrd="0" presId="urn:microsoft.com/office/officeart/2016/7/layout/ChevronBlockProcess"/>
    <dgm:cxn modelId="{9CECC328-27C2-400E-9E60-DA9B48EE70DC}" type="presParOf" srcId="{C95F7DC1-645D-4597-9D9E-8EB57BCA961F}" destId="{8D531DFC-0FF9-4E6A-9B41-145EC82C928C}" srcOrd="0" destOrd="0" presId="urn:microsoft.com/office/officeart/2016/7/layout/ChevronBlockProcess"/>
    <dgm:cxn modelId="{352641FC-8D6F-4AEF-B2DF-61AF62351FC0}" type="presParOf" srcId="{C95F7DC1-645D-4597-9D9E-8EB57BCA961F}" destId="{F1077845-A9BC-4774-B504-4F669678B11F}" srcOrd="1" destOrd="0" presId="urn:microsoft.com/office/officeart/2016/7/layout/ChevronBlockProcess"/>
    <dgm:cxn modelId="{27CAA5DF-18BE-49F7-827A-D12815B94841}" type="presParOf" srcId="{A264AD15-4490-4EAF-8D1E-1A134409FE99}" destId="{6FB27993-479D-4E7B-AAD5-704C7087B773}" srcOrd="5" destOrd="0" presId="urn:microsoft.com/office/officeart/2016/7/layout/ChevronBlockProcess"/>
    <dgm:cxn modelId="{4BE58725-72E9-490F-8811-6430BC5B2A37}" type="presParOf" srcId="{A264AD15-4490-4EAF-8D1E-1A134409FE99}" destId="{793122F4-AF8E-4013-875C-76D8D0A24307}" srcOrd="6" destOrd="0" presId="urn:microsoft.com/office/officeart/2016/7/layout/ChevronBlockProcess"/>
    <dgm:cxn modelId="{62DB57AE-DE21-4046-9871-0069AFA06B1D}" type="presParOf" srcId="{793122F4-AF8E-4013-875C-76D8D0A24307}" destId="{2E16C983-C20F-4B95-9B38-536DF8F7EA8E}" srcOrd="0" destOrd="0" presId="urn:microsoft.com/office/officeart/2016/7/layout/ChevronBlockProcess"/>
    <dgm:cxn modelId="{C568C0D7-6B7C-4E45-929F-20645AC94715}" type="presParOf" srcId="{793122F4-AF8E-4013-875C-76D8D0A24307}" destId="{6A97EE60-9F9C-4038-B798-618F68A1BF03}" srcOrd="1" destOrd="0" presId="urn:microsoft.com/office/officeart/2016/7/layout/ChevronBlockProcess"/>
    <dgm:cxn modelId="{6A0D51B5-05B8-4B02-8B2C-90605D2930D5}" type="presParOf" srcId="{A264AD15-4490-4EAF-8D1E-1A134409FE99}" destId="{742611B0-3199-403B-B53A-4897D5F33CE6}" srcOrd="7" destOrd="0" presId="urn:microsoft.com/office/officeart/2016/7/layout/ChevronBlockProcess"/>
    <dgm:cxn modelId="{BECB0889-D91B-4795-B331-06F2D5472003}" type="presParOf" srcId="{A264AD15-4490-4EAF-8D1E-1A134409FE99}" destId="{6B2094AC-ED30-4ED8-AEBD-F88A2BF1D4F8}" srcOrd="8" destOrd="0" presId="urn:microsoft.com/office/officeart/2016/7/layout/ChevronBlockProcess"/>
    <dgm:cxn modelId="{3AB41307-6F5E-4D74-B69D-DB775507D003}" type="presParOf" srcId="{6B2094AC-ED30-4ED8-AEBD-F88A2BF1D4F8}" destId="{FCBD17E0-EA01-46A3-9161-13E49D4DEC35}" srcOrd="0" destOrd="0" presId="urn:microsoft.com/office/officeart/2016/7/layout/ChevronBlockProcess"/>
    <dgm:cxn modelId="{F8096DA6-C699-42D8-8D54-FE7FB3286848}" type="presParOf" srcId="{6B2094AC-ED30-4ED8-AEBD-F88A2BF1D4F8}" destId="{D12EE2D6-EED2-4E67-9E4B-EF8489BADDF6}" srcOrd="1" destOrd="0" presId="urn:microsoft.com/office/officeart/2016/7/layout/ChevronBlock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E81886A-60E2-41D2-B80D-5CD0759C16D4}" type="doc">
      <dgm:prSet loTypeId="urn:microsoft.com/office/officeart/2016/7/layout/HorizontalActionList" loCatId="List" qsTypeId="urn:microsoft.com/office/officeart/2005/8/quickstyle/simple5" qsCatId="simple" csTypeId="urn:microsoft.com/office/officeart/2005/8/colors/colorful5" csCatId="colorful"/>
      <dgm:spPr/>
      <dgm:t>
        <a:bodyPr/>
        <a:lstStyle/>
        <a:p>
          <a:endParaRPr lang="en-US"/>
        </a:p>
      </dgm:t>
    </dgm:pt>
    <dgm:pt modelId="{EF9A630E-B78F-41AE-B59D-0A3284D350D2}">
      <dgm:prSet/>
      <dgm:spPr/>
      <dgm:t>
        <a:bodyPr/>
        <a:lstStyle/>
        <a:p>
          <a:r>
            <a:rPr lang="es-CL"/>
            <a:t>Fabricantes de aeronaves y motores</a:t>
          </a:r>
          <a:endParaRPr lang="en-US"/>
        </a:p>
      </dgm:t>
    </dgm:pt>
    <dgm:pt modelId="{BB3A36A3-0D1C-476C-93E3-9AB18A1068B5}" type="parTrans" cxnId="{0517DD1A-2018-461E-9DFC-4F811A96CB8C}">
      <dgm:prSet/>
      <dgm:spPr/>
      <dgm:t>
        <a:bodyPr/>
        <a:lstStyle/>
        <a:p>
          <a:endParaRPr lang="en-US"/>
        </a:p>
      </dgm:t>
    </dgm:pt>
    <dgm:pt modelId="{2C381FCE-7131-475F-B856-594E88085DEE}" type="sibTrans" cxnId="{0517DD1A-2018-461E-9DFC-4F811A96CB8C}">
      <dgm:prSet/>
      <dgm:spPr/>
      <dgm:t>
        <a:bodyPr/>
        <a:lstStyle/>
        <a:p>
          <a:endParaRPr lang="en-US"/>
        </a:p>
      </dgm:t>
    </dgm:pt>
    <dgm:pt modelId="{181EF509-44B7-4A70-B922-0FE389EECE8A}">
      <dgm:prSet/>
      <dgm:spPr/>
      <dgm:t>
        <a:bodyPr/>
        <a:lstStyle/>
        <a:p>
          <a:r>
            <a:rPr lang="es-CL"/>
            <a:t>Búsqueda de mayor eficiencia en combustible</a:t>
          </a:r>
          <a:endParaRPr lang="en-US"/>
        </a:p>
      </dgm:t>
    </dgm:pt>
    <dgm:pt modelId="{65C781F0-5695-4032-A8E2-099E6AEB3B44}" type="parTrans" cxnId="{9B512FA0-59A8-48F4-AF57-E5FB0071FEE2}">
      <dgm:prSet/>
      <dgm:spPr/>
      <dgm:t>
        <a:bodyPr/>
        <a:lstStyle/>
        <a:p>
          <a:endParaRPr lang="en-US"/>
        </a:p>
      </dgm:t>
    </dgm:pt>
    <dgm:pt modelId="{3CC0618A-D1E6-46D6-9956-F0EE31F8824C}" type="sibTrans" cxnId="{9B512FA0-59A8-48F4-AF57-E5FB0071FEE2}">
      <dgm:prSet/>
      <dgm:spPr/>
      <dgm:t>
        <a:bodyPr/>
        <a:lstStyle/>
        <a:p>
          <a:endParaRPr lang="en-US"/>
        </a:p>
      </dgm:t>
    </dgm:pt>
    <dgm:pt modelId="{F2004845-148E-405C-8949-8757D1A60266}">
      <dgm:prSet/>
      <dgm:spPr/>
      <dgm:t>
        <a:bodyPr/>
        <a:lstStyle/>
        <a:p>
          <a:r>
            <a:rPr lang="es-CL"/>
            <a:t>Reducción de peso: Materiales más livianos</a:t>
          </a:r>
          <a:endParaRPr lang="en-US"/>
        </a:p>
      </dgm:t>
    </dgm:pt>
    <dgm:pt modelId="{7BA90D4A-363A-4BE6-B321-9866D3AAE0E1}" type="parTrans" cxnId="{DAB621FE-66F5-4B85-B043-E4A2271BA04F}">
      <dgm:prSet/>
      <dgm:spPr/>
      <dgm:t>
        <a:bodyPr/>
        <a:lstStyle/>
        <a:p>
          <a:endParaRPr lang="en-US"/>
        </a:p>
      </dgm:t>
    </dgm:pt>
    <dgm:pt modelId="{7771C968-E0D4-48DF-8BE3-A09CA7BC6FFE}" type="sibTrans" cxnId="{DAB621FE-66F5-4B85-B043-E4A2271BA04F}">
      <dgm:prSet/>
      <dgm:spPr/>
      <dgm:t>
        <a:bodyPr/>
        <a:lstStyle/>
        <a:p>
          <a:endParaRPr lang="en-US"/>
        </a:p>
      </dgm:t>
    </dgm:pt>
    <dgm:pt modelId="{35E5AA42-9638-4CE7-9829-70216C89561F}">
      <dgm:prSet/>
      <dgm:spPr/>
      <dgm:t>
        <a:bodyPr/>
        <a:lstStyle/>
        <a:p>
          <a:r>
            <a:rPr lang="es-CL"/>
            <a:t>Mejoras aerodinámicas</a:t>
          </a:r>
          <a:endParaRPr lang="en-US"/>
        </a:p>
      </dgm:t>
    </dgm:pt>
    <dgm:pt modelId="{A7F38B19-2B40-4A9C-80C1-4E00748616B3}" type="parTrans" cxnId="{C7C327EA-B9C7-48F9-A70D-4F882DFA2C9A}">
      <dgm:prSet/>
      <dgm:spPr/>
      <dgm:t>
        <a:bodyPr/>
        <a:lstStyle/>
        <a:p>
          <a:endParaRPr lang="en-US"/>
        </a:p>
      </dgm:t>
    </dgm:pt>
    <dgm:pt modelId="{2963DA28-0D86-47DA-91AD-026FD6386CF5}" type="sibTrans" cxnId="{C7C327EA-B9C7-48F9-A70D-4F882DFA2C9A}">
      <dgm:prSet/>
      <dgm:spPr/>
      <dgm:t>
        <a:bodyPr/>
        <a:lstStyle/>
        <a:p>
          <a:endParaRPr lang="en-US"/>
        </a:p>
      </dgm:t>
    </dgm:pt>
    <dgm:pt modelId="{1CEEC06B-4B7B-4D19-ADA2-80DAC9D8D536}">
      <dgm:prSet/>
      <dgm:spPr/>
      <dgm:t>
        <a:bodyPr/>
        <a:lstStyle/>
        <a:p>
          <a:r>
            <a:rPr lang="es-CL"/>
            <a:t>Gestión operacional</a:t>
          </a:r>
          <a:endParaRPr lang="en-US"/>
        </a:p>
      </dgm:t>
    </dgm:pt>
    <dgm:pt modelId="{A96E82FA-AD73-41A2-A213-F8FF940A8C25}" type="parTrans" cxnId="{59D885F1-FC50-4647-AD14-58839A065721}">
      <dgm:prSet/>
      <dgm:spPr/>
      <dgm:t>
        <a:bodyPr/>
        <a:lstStyle/>
        <a:p>
          <a:endParaRPr lang="en-US"/>
        </a:p>
      </dgm:t>
    </dgm:pt>
    <dgm:pt modelId="{CB83DE3C-1AA7-4587-A058-25871DA5DE3F}" type="sibTrans" cxnId="{59D885F1-FC50-4647-AD14-58839A065721}">
      <dgm:prSet/>
      <dgm:spPr/>
      <dgm:t>
        <a:bodyPr/>
        <a:lstStyle/>
        <a:p>
          <a:endParaRPr lang="en-US"/>
        </a:p>
      </dgm:t>
    </dgm:pt>
    <dgm:pt modelId="{6C528F5D-C797-4254-B6F6-E6EF1D66E984}">
      <dgm:prSet/>
      <dgm:spPr/>
      <dgm:t>
        <a:bodyPr/>
        <a:lstStyle/>
        <a:p>
          <a:r>
            <a:rPr lang="es-CL"/>
            <a:t>Gestión de combustible utilizado, mantenimientos, procedimientos en vuelo</a:t>
          </a:r>
          <a:endParaRPr lang="en-US"/>
        </a:p>
      </dgm:t>
    </dgm:pt>
    <dgm:pt modelId="{41F80877-777A-4F3C-93D5-84D746B4A318}" type="parTrans" cxnId="{78519FF3-CE19-4972-86C4-D34A05E487A5}">
      <dgm:prSet/>
      <dgm:spPr/>
      <dgm:t>
        <a:bodyPr/>
        <a:lstStyle/>
        <a:p>
          <a:endParaRPr lang="en-US"/>
        </a:p>
      </dgm:t>
    </dgm:pt>
    <dgm:pt modelId="{7D277D85-FC5B-4066-87DC-BD0159A885C6}" type="sibTrans" cxnId="{78519FF3-CE19-4972-86C4-D34A05E487A5}">
      <dgm:prSet/>
      <dgm:spPr/>
      <dgm:t>
        <a:bodyPr/>
        <a:lstStyle/>
        <a:p>
          <a:endParaRPr lang="en-US"/>
        </a:p>
      </dgm:t>
    </dgm:pt>
    <dgm:pt modelId="{A1766010-08A2-4057-A8C1-57129C0CB2E6}">
      <dgm:prSet/>
      <dgm:spPr/>
      <dgm:t>
        <a:bodyPr/>
        <a:lstStyle/>
        <a:p>
          <a:r>
            <a:rPr lang="es-CL"/>
            <a:t>Biocombustibles </a:t>
          </a:r>
          <a:r>
            <a:rPr lang="es-CL">
              <a:sym typeface="Wingdings" panose="05000000000000000000" pitchFamily="2" charset="2"/>
            </a:rPr>
            <a:t></a:t>
          </a:r>
          <a:r>
            <a:rPr lang="es-CL"/>
            <a:t> Reducción de emisiones contaminantes</a:t>
          </a:r>
          <a:endParaRPr lang="en-US"/>
        </a:p>
      </dgm:t>
    </dgm:pt>
    <dgm:pt modelId="{378D3E1A-777B-458F-B80C-CEBDDF7E0B81}" type="parTrans" cxnId="{1CC2D69A-16E9-4CD9-869E-A42A0BDDF439}">
      <dgm:prSet/>
      <dgm:spPr/>
      <dgm:t>
        <a:bodyPr/>
        <a:lstStyle/>
        <a:p>
          <a:endParaRPr lang="en-US"/>
        </a:p>
      </dgm:t>
    </dgm:pt>
    <dgm:pt modelId="{4476B091-14FA-4060-9912-41AB000A468B}" type="sibTrans" cxnId="{1CC2D69A-16E9-4CD9-869E-A42A0BDDF439}">
      <dgm:prSet/>
      <dgm:spPr/>
      <dgm:t>
        <a:bodyPr/>
        <a:lstStyle/>
        <a:p>
          <a:endParaRPr lang="en-US"/>
        </a:p>
      </dgm:t>
    </dgm:pt>
    <dgm:pt modelId="{462F9C82-0174-4A0D-816B-C0360EF70FDC}">
      <dgm:prSet/>
      <dgm:spPr/>
      <dgm:t>
        <a:bodyPr/>
        <a:lstStyle/>
        <a:p>
          <a:r>
            <a:rPr lang="es-CL"/>
            <a:t>No son atractivos económicamente</a:t>
          </a:r>
          <a:endParaRPr lang="en-US"/>
        </a:p>
      </dgm:t>
    </dgm:pt>
    <dgm:pt modelId="{2C3276F1-0182-4E6F-9F59-7CF2695EE31F}" type="parTrans" cxnId="{F80DD591-57FB-4201-B83A-8C25338046BD}">
      <dgm:prSet/>
      <dgm:spPr/>
      <dgm:t>
        <a:bodyPr/>
        <a:lstStyle/>
        <a:p>
          <a:endParaRPr lang="en-US"/>
        </a:p>
      </dgm:t>
    </dgm:pt>
    <dgm:pt modelId="{82981805-901D-4270-B6A7-8B8AA6FD7599}" type="sibTrans" cxnId="{F80DD591-57FB-4201-B83A-8C25338046BD}">
      <dgm:prSet/>
      <dgm:spPr/>
      <dgm:t>
        <a:bodyPr/>
        <a:lstStyle/>
        <a:p>
          <a:endParaRPr lang="en-US"/>
        </a:p>
      </dgm:t>
    </dgm:pt>
    <dgm:pt modelId="{39A85881-9EE1-4766-86D1-728D9C071965}">
      <dgm:prSet/>
      <dgm:spPr/>
      <dgm:t>
        <a:bodyPr/>
        <a:lstStyle/>
        <a:p>
          <a:r>
            <a:rPr lang="es-CL"/>
            <a:t>Potencial de desarrollo en países productores de materia prima</a:t>
          </a:r>
          <a:endParaRPr lang="en-US"/>
        </a:p>
      </dgm:t>
    </dgm:pt>
    <dgm:pt modelId="{7A9C35D6-A09C-4E11-98AC-AA6B2B70A61B}" type="parTrans" cxnId="{A6E293EF-D924-4EB7-8557-F3B66D21485B}">
      <dgm:prSet/>
      <dgm:spPr/>
      <dgm:t>
        <a:bodyPr/>
        <a:lstStyle/>
        <a:p>
          <a:endParaRPr lang="en-US"/>
        </a:p>
      </dgm:t>
    </dgm:pt>
    <dgm:pt modelId="{AB16D946-C5F7-4F80-A131-83A1AA202FE7}" type="sibTrans" cxnId="{A6E293EF-D924-4EB7-8557-F3B66D21485B}">
      <dgm:prSet/>
      <dgm:spPr/>
      <dgm:t>
        <a:bodyPr/>
        <a:lstStyle/>
        <a:p>
          <a:endParaRPr lang="en-US"/>
        </a:p>
      </dgm:t>
    </dgm:pt>
    <dgm:pt modelId="{CBBA819F-D715-4F1D-9129-B2EA154799F1}" type="pres">
      <dgm:prSet presAssocID="{AE81886A-60E2-41D2-B80D-5CD0759C16D4}" presName="Name0" presStyleCnt="0">
        <dgm:presLayoutVars>
          <dgm:dir/>
          <dgm:animLvl val="lvl"/>
          <dgm:resizeHandles val="exact"/>
        </dgm:presLayoutVars>
      </dgm:prSet>
      <dgm:spPr/>
    </dgm:pt>
    <dgm:pt modelId="{775B8518-96FC-4035-BE64-8D0F1CC69CF1}" type="pres">
      <dgm:prSet presAssocID="{EF9A630E-B78F-41AE-B59D-0A3284D350D2}" presName="composite" presStyleCnt="0"/>
      <dgm:spPr/>
    </dgm:pt>
    <dgm:pt modelId="{3A55DF2F-0741-4435-AAC5-23C7FA69718B}" type="pres">
      <dgm:prSet presAssocID="{EF9A630E-B78F-41AE-B59D-0A3284D350D2}" presName="parTx" presStyleLbl="alignNode1" presStyleIdx="0" presStyleCnt="3">
        <dgm:presLayoutVars>
          <dgm:chMax val="0"/>
          <dgm:chPref val="0"/>
        </dgm:presLayoutVars>
      </dgm:prSet>
      <dgm:spPr/>
    </dgm:pt>
    <dgm:pt modelId="{F2297A82-C15B-4219-A85A-D1FF7F5BACD7}" type="pres">
      <dgm:prSet presAssocID="{EF9A630E-B78F-41AE-B59D-0A3284D350D2}" presName="desTx" presStyleLbl="alignAccFollowNode1" presStyleIdx="0" presStyleCnt="3">
        <dgm:presLayoutVars/>
      </dgm:prSet>
      <dgm:spPr/>
    </dgm:pt>
    <dgm:pt modelId="{3DDD2280-912B-4D5C-87D4-C3D1F037F73C}" type="pres">
      <dgm:prSet presAssocID="{2C381FCE-7131-475F-B856-594E88085DEE}" presName="space" presStyleCnt="0"/>
      <dgm:spPr/>
    </dgm:pt>
    <dgm:pt modelId="{16DE55DA-BBF2-4FE2-8DBD-128956B22131}" type="pres">
      <dgm:prSet presAssocID="{1CEEC06B-4B7B-4D19-ADA2-80DAC9D8D536}" presName="composite" presStyleCnt="0"/>
      <dgm:spPr/>
    </dgm:pt>
    <dgm:pt modelId="{A3DAD668-EA8A-4462-850A-2D4D4DDB68BA}" type="pres">
      <dgm:prSet presAssocID="{1CEEC06B-4B7B-4D19-ADA2-80DAC9D8D536}" presName="parTx" presStyleLbl="alignNode1" presStyleIdx="1" presStyleCnt="3">
        <dgm:presLayoutVars>
          <dgm:chMax val="0"/>
          <dgm:chPref val="0"/>
        </dgm:presLayoutVars>
      </dgm:prSet>
      <dgm:spPr/>
    </dgm:pt>
    <dgm:pt modelId="{D6272238-E301-4D4D-A10F-4207F10D7A86}" type="pres">
      <dgm:prSet presAssocID="{1CEEC06B-4B7B-4D19-ADA2-80DAC9D8D536}" presName="desTx" presStyleLbl="alignAccFollowNode1" presStyleIdx="1" presStyleCnt="3">
        <dgm:presLayoutVars/>
      </dgm:prSet>
      <dgm:spPr/>
    </dgm:pt>
    <dgm:pt modelId="{AF0C3090-208A-4434-91A0-EB13666C9F3E}" type="pres">
      <dgm:prSet presAssocID="{CB83DE3C-1AA7-4587-A058-25871DA5DE3F}" presName="space" presStyleCnt="0"/>
      <dgm:spPr/>
    </dgm:pt>
    <dgm:pt modelId="{EFB760D7-C30E-4B8B-8B16-4644756CF4B8}" type="pres">
      <dgm:prSet presAssocID="{A1766010-08A2-4057-A8C1-57129C0CB2E6}" presName="composite" presStyleCnt="0"/>
      <dgm:spPr/>
    </dgm:pt>
    <dgm:pt modelId="{20846055-FEB8-4F4B-B6B7-7EDEBE0A0482}" type="pres">
      <dgm:prSet presAssocID="{A1766010-08A2-4057-A8C1-57129C0CB2E6}" presName="parTx" presStyleLbl="alignNode1" presStyleIdx="2" presStyleCnt="3">
        <dgm:presLayoutVars>
          <dgm:chMax val="0"/>
          <dgm:chPref val="0"/>
        </dgm:presLayoutVars>
      </dgm:prSet>
      <dgm:spPr/>
    </dgm:pt>
    <dgm:pt modelId="{DDC36DC8-A852-4F6A-880B-DEA0B1829474}" type="pres">
      <dgm:prSet presAssocID="{A1766010-08A2-4057-A8C1-57129C0CB2E6}" presName="desTx" presStyleLbl="alignAccFollowNode1" presStyleIdx="2" presStyleCnt="3">
        <dgm:presLayoutVars/>
      </dgm:prSet>
      <dgm:spPr/>
    </dgm:pt>
  </dgm:ptLst>
  <dgm:cxnLst>
    <dgm:cxn modelId="{88215E14-300B-4AE2-BE11-E9E208D748E5}" type="presOf" srcId="{6C528F5D-C797-4254-B6F6-E6EF1D66E984}" destId="{D6272238-E301-4D4D-A10F-4207F10D7A86}" srcOrd="0" destOrd="0" presId="urn:microsoft.com/office/officeart/2016/7/layout/HorizontalActionList"/>
    <dgm:cxn modelId="{0517DD1A-2018-461E-9DFC-4F811A96CB8C}" srcId="{AE81886A-60E2-41D2-B80D-5CD0759C16D4}" destId="{EF9A630E-B78F-41AE-B59D-0A3284D350D2}" srcOrd="0" destOrd="0" parTransId="{BB3A36A3-0D1C-476C-93E3-9AB18A1068B5}" sibTransId="{2C381FCE-7131-475F-B856-594E88085DEE}"/>
    <dgm:cxn modelId="{F2FFE836-EBAD-4858-92A3-1C8E0E9877C5}" type="presOf" srcId="{1CEEC06B-4B7B-4D19-ADA2-80DAC9D8D536}" destId="{A3DAD668-EA8A-4462-850A-2D4D4DDB68BA}" srcOrd="0" destOrd="0" presId="urn:microsoft.com/office/officeart/2016/7/layout/HorizontalActionList"/>
    <dgm:cxn modelId="{6D072F3E-9AAB-4724-BE8E-EBD4488395C4}" type="presOf" srcId="{462F9C82-0174-4A0D-816B-C0360EF70FDC}" destId="{DDC36DC8-A852-4F6A-880B-DEA0B1829474}" srcOrd="0" destOrd="0" presId="urn:microsoft.com/office/officeart/2016/7/layout/HorizontalActionList"/>
    <dgm:cxn modelId="{00E01B79-6D5F-4CBC-8E74-1E6CF9AB16F0}" type="presOf" srcId="{A1766010-08A2-4057-A8C1-57129C0CB2E6}" destId="{20846055-FEB8-4F4B-B6B7-7EDEBE0A0482}" srcOrd="0" destOrd="0" presId="urn:microsoft.com/office/officeart/2016/7/layout/HorizontalActionList"/>
    <dgm:cxn modelId="{33328581-DAC7-438B-B43A-3117FF959A72}" type="presOf" srcId="{181EF509-44B7-4A70-B922-0FE389EECE8A}" destId="{F2297A82-C15B-4219-A85A-D1FF7F5BACD7}" srcOrd="0" destOrd="0" presId="urn:microsoft.com/office/officeart/2016/7/layout/HorizontalActionList"/>
    <dgm:cxn modelId="{11657F83-AAF7-48AC-833C-32D1666F07BC}" type="presOf" srcId="{35E5AA42-9638-4CE7-9829-70216C89561F}" destId="{F2297A82-C15B-4219-A85A-D1FF7F5BACD7}" srcOrd="0" destOrd="2" presId="urn:microsoft.com/office/officeart/2016/7/layout/HorizontalActionList"/>
    <dgm:cxn modelId="{F80DD591-57FB-4201-B83A-8C25338046BD}" srcId="{A1766010-08A2-4057-A8C1-57129C0CB2E6}" destId="{462F9C82-0174-4A0D-816B-C0360EF70FDC}" srcOrd="0" destOrd="0" parTransId="{2C3276F1-0182-4E6F-9F59-7CF2695EE31F}" sibTransId="{82981805-901D-4270-B6A7-8B8AA6FD7599}"/>
    <dgm:cxn modelId="{1CC2D69A-16E9-4CD9-869E-A42A0BDDF439}" srcId="{AE81886A-60E2-41D2-B80D-5CD0759C16D4}" destId="{A1766010-08A2-4057-A8C1-57129C0CB2E6}" srcOrd="2" destOrd="0" parTransId="{378D3E1A-777B-458F-B80C-CEBDDF7E0B81}" sibTransId="{4476B091-14FA-4060-9912-41AB000A468B}"/>
    <dgm:cxn modelId="{9B512FA0-59A8-48F4-AF57-E5FB0071FEE2}" srcId="{EF9A630E-B78F-41AE-B59D-0A3284D350D2}" destId="{181EF509-44B7-4A70-B922-0FE389EECE8A}" srcOrd="0" destOrd="0" parTransId="{65C781F0-5695-4032-A8E2-099E6AEB3B44}" sibTransId="{3CC0618A-D1E6-46D6-9956-F0EE31F8824C}"/>
    <dgm:cxn modelId="{194783A1-A229-4F31-BB7C-0F82ADCC2E7C}" type="presOf" srcId="{AE81886A-60E2-41D2-B80D-5CD0759C16D4}" destId="{CBBA819F-D715-4F1D-9129-B2EA154799F1}" srcOrd="0" destOrd="0" presId="urn:microsoft.com/office/officeart/2016/7/layout/HorizontalActionList"/>
    <dgm:cxn modelId="{D36A4FCF-59D6-4D5B-B7BB-3CCBE4B2C204}" type="presOf" srcId="{39A85881-9EE1-4766-86D1-728D9C071965}" destId="{DDC36DC8-A852-4F6A-880B-DEA0B1829474}" srcOrd="0" destOrd="1" presId="urn:microsoft.com/office/officeart/2016/7/layout/HorizontalActionList"/>
    <dgm:cxn modelId="{C32154D4-460F-419F-9E98-708B544787ED}" type="presOf" srcId="{EF9A630E-B78F-41AE-B59D-0A3284D350D2}" destId="{3A55DF2F-0741-4435-AAC5-23C7FA69718B}" srcOrd="0" destOrd="0" presId="urn:microsoft.com/office/officeart/2016/7/layout/HorizontalActionList"/>
    <dgm:cxn modelId="{F19F01E8-B245-4949-9062-F72DDD2FC556}" type="presOf" srcId="{F2004845-148E-405C-8949-8757D1A60266}" destId="{F2297A82-C15B-4219-A85A-D1FF7F5BACD7}" srcOrd="0" destOrd="1" presId="urn:microsoft.com/office/officeart/2016/7/layout/HorizontalActionList"/>
    <dgm:cxn modelId="{C7C327EA-B9C7-48F9-A70D-4F882DFA2C9A}" srcId="{EF9A630E-B78F-41AE-B59D-0A3284D350D2}" destId="{35E5AA42-9638-4CE7-9829-70216C89561F}" srcOrd="2" destOrd="0" parTransId="{A7F38B19-2B40-4A9C-80C1-4E00748616B3}" sibTransId="{2963DA28-0D86-47DA-91AD-026FD6386CF5}"/>
    <dgm:cxn modelId="{A6E293EF-D924-4EB7-8557-F3B66D21485B}" srcId="{A1766010-08A2-4057-A8C1-57129C0CB2E6}" destId="{39A85881-9EE1-4766-86D1-728D9C071965}" srcOrd="1" destOrd="0" parTransId="{7A9C35D6-A09C-4E11-98AC-AA6B2B70A61B}" sibTransId="{AB16D946-C5F7-4F80-A131-83A1AA202FE7}"/>
    <dgm:cxn modelId="{59D885F1-FC50-4647-AD14-58839A065721}" srcId="{AE81886A-60E2-41D2-B80D-5CD0759C16D4}" destId="{1CEEC06B-4B7B-4D19-ADA2-80DAC9D8D536}" srcOrd="1" destOrd="0" parTransId="{A96E82FA-AD73-41A2-A213-F8FF940A8C25}" sibTransId="{CB83DE3C-1AA7-4587-A058-25871DA5DE3F}"/>
    <dgm:cxn modelId="{78519FF3-CE19-4972-86C4-D34A05E487A5}" srcId="{1CEEC06B-4B7B-4D19-ADA2-80DAC9D8D536}" destId="{6C528F5D-C797-4254-B6F6-E6EF1D66E984}" srcOrd="0" destOrd="0" parTransId="{41F80877-777A-4F3C-93D5-84D746B4A318}" sibTransId="{7D277D85-FC5B-4066-87DC-BD0159A885C6}"/>
    <dgm:cxn modelId="{DAB621FE-66F5-4B85-B043-E4A2271BA04F}" srcId="{EF9A630E-B78F-41AE-B59D-0A3284D350D2}" destId="{F2004845-148E-405C-8949-8757D1A60266}" srcOrd="1" destOrd="0" parTransId="{7BA90D4A-363A-4BE6-B321-9866D3AAE0E1}" sibTransId="{7771C968-E0D4-48DF-8BE3-A09CA7BC6FFE}"/>
    <dgm:cxn modelId="{EA64BD98-976E-42A7-ADF9-9D6C01382E41}" type="presParOf" srcId="{CBBA819F-D715-4F1D-9129-B2EA154799F1}" destId="{775B8518-96FC-4035-BE64-8D0F1CC69CF1}" srcOrd="0" destOrd="0" presId="urn:microsoft.com/office/officeart/2016/7/layout/HorizontalActionList"/>
    <dgm:cxn modelId="{EC26FDAC-C11A-425C-864E-1A8259D804EE}" type="presParOf" srcId="{775B8518-96FC-4035-BE64-8D0F1CC69CF1}" destId="{3A55DF2F-0741-4435-AAC5-23C7FA69718B}" srcOrd="0" destOrd="0" presId="urn:microsoft.com/office/officeart/2016/7/layout/HorizontalActionList"/>
    <dgm:cxn modelId="{20DEF755-8DF7-4FB9-B321-76DA600821E0}" type="presParOf" srcId="{775B8518-96FC-4035-BE64-8D0F1CC69CF1}" destId="{F2297A82-C15B-4219-A85A-D1FF7F5BACD7}" srcOrd="1" destOrd="0" presId="urn:microsoft.com/office/officeart/2016/7/layout/HorizontalActionList"/>
    <dgm:cxn modelId="{BBE03BBA-E171-4149-98D7-496A52E69BB9}" type="presParOf" srcId="{CBBA819F-D715-4F1D-9129-B2EA154799F1}" destId="{3DDD2280-912B-4D5C-87D4-C3D1F037F73C}" srcOrd="1" destOrd="0" presId="urn:microsoft.com/office/officeart/2016/7/layout/HorizontalActionList"/>
    <dgm:cxn modelId="{9B2C8D7F-4A58-4D8A-9796-AE0F081DF07E}" type="presParOf" srcId="{CBBA819F-D715-4F1D-9129-B2EA154799F1}" destId="{16DE55DA-BBF2-4FE2-8DBD-128956B22131}" srcOrd="2" destOrd="0" presId="urn:microsoft.com/office/officeart/2016/7/layout/HorizontalActionList"/>
    <dgm:cxn modelId="{BFFE9317-9F00-4D22-ABB5-A75EB651830D}" type="presParOf" srcId="{16DE55DA-BBF2-4FE2-8DBD-128956B22131}" destId="{A3DAD668-EA8A-4462-850A-2D4D4DDB68BA}" srcOrd="0" destOrd="0" presId="urn:microsoft.com/office/officeart/2016/7/layout/HorizontalActionList"/>
    <dgm:cxn modelId="{6A0AA4AC-2368-4544-8739-F27522604CC2}" type="presParOf" srcId="{16DE55DA-BBF2-4FE2-8DBD-128956B22131}" destId="{D6272238-E301-4D4D-A10F-4207F10D7A86}" srcOrd="1" destOrd="0" presId="urn:microsoft.com/office/officeart/2016/7/layout/HorizontalActionList"/>
    <dgm:cxn modelId="{F9FDBA8D-DA37-4317-86D1-616DA112AA7D}" type="presParOf" srcId="{CBBA819F-D715-4F1D-9129-B2EA154799F1}" destId="{AF0C3090-208A-4434-91A0-EB13666C9F3E}" srcOrd="3" destOrd="0" presId="urn:microsoft.com/office/officeart/2016/7/layout/HorizontalActionList"/>
    <dgm:cxn modelId="{471F6562-96D3-48FD-87C5-F6F0480D0349}" type="presParOf" srcId="{CBBA819F-D715-4F1D-9129-B2EA154799F1}" destId="{EFB760D7-C30E-4B8B-8B16-4644756CF4B8}" srcOrd="4" destOrd="0" presId="urn:microsoft.com/office/officeart/2016/7/layout/HorizontalActionList"/>
    <dgm:cxn modelId="{1543C51D-DAD1-4021-9B26-406ECFE62EDC}" type="presParOf" srcId="{EFB760D7-C30E-4B8B-8B16-4644756CF4B8}" destId="{20846055-FEB8-4F4B-B6B7-7EDEBE0A0482}" srcOrd="0" destOrd="0" presId="urn:microsoft.com/office/officeart/2016/7/layout/HorizontalActionList"/>
    <dgm:cxn modelId="{0FDAD92B-5676-489A-A9BD-94C767119AEA}" type="presParOf" srcId="{EFB760D7-C30E-4B8B-8B16-4644756CF4B8}" destId="{DDC36DC8-A852-4F6A-880B-DEA0B1829474}" srcOrd="1" destOrd="0" presId="urn:microsoft.com/office/officeart/2016/7/layout/HorizontalAc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19E2AB8-56F1-47D4-8F42-06BF84CED4CF}" type="doc">
      <dgm:prSet loTypeId="urn:microsoft.com/office/officeart/2005/8/layout/list1" loCatId="list" qsTypeId="urn:microsoft.com/office/officeart/2005/8/quickstyle/simple2" qsCatId="simple" csTypeId="urn:microsoft.com/office/officeart/2005/8/colors/accent1_2" csCatId="accent1"/>
      <dgm:spPr/>
      <dgm:t>
        <a:bodyPr/>
        <a:lstStyle/>
        <a:p>
          <a:endParaRPr lang="en-US"/>
        </a:p>
      </dgm:t>
    </dgm:pt>
    <dgm:pt modelId="{FFBC3552-76F4-4770-B88B-DE182067A8AA}">
      <dgm:prSet/>
      <dgm:spPr/>
      <dgm:t>
        <a:bodyPr/>
        <a:lstStyle/>
        <a:p>
          <a:r>
            <a:rPr lang="es-CL"/>
            <a:t>Cambio climático</a:t>
          </a:r>
          <a:endParaRPr lang="en-US"/>
        </a:p>
      </dgm:t>
    </dgm:pt>
    <dgm:pt modelId="{EE23736C-AE3D-4A41-B04E-F4BFB794E3ED}" type="parTrans" cxnId="{133E18E9-6F15-4012-ACF8-05D373A04143}">
      <dgm:prSet/>
      <dgm:spPr/>
      <dgm:t>
        <a:bodyPr/>
        <a:lstStyle/>
        <a:p>
          <a:endParaRPr lang="en-US"/>
        </a:p>
      </dgm:t>
    </dgm:pt>
    <dgm:pt modelId="{B8A3BE72-00F3-4446-99A4-95E2829CCD99}" type="sibTrans" cxnId="{133E18E9-6F15-4012-ACF8-05D373A04143}">
      <dgm:prSet/>
      <dgm:spPr/>
      <dgm:t>
        <a:bodyPr/>
        <a:lstStyle/>
        <a:p>
          <a:endParaRPr lang="en-US"/>
        </a:p>
      </dgm:t>
    </dgm:pt>
    <dgm:pt modelId="{1D57D73B-639B-4607-9F96-8C22904D5CC3}">
      <dgm:prSet/>
      <dgm:spPr/>
      <dgm:t>
        <a:bodyPr/>
        <a:lstStyle/>
        <a:p>
          <a:r>
            <a:rPr lang="es-CL"/>
            <a:t>Cambio generado en el clima por acción humana que altera la composición de la atmósfera.</a:t>
          </a:r>
          <a:endParaRPr lang="en-US"/>
        </a:p>
      </dgm:t>
    </dgm:pt>
    <dgm:pt modelId="{AE70EDE3-751C-431C-9E34-F3A2EE0444E4}" type="parTrans" cxnId="{61ED6C6D-B5DE-4E22-8A84-B27D841E1788}">
      <dgm:prSet/>
      <dgm:spPr/>
      <dgm:t>
        <a:bodyPr/>
        <a:lstStyle/>
        <a:p>
          <a:endParaRPr lang="en-US"/>
        </a:p>
      </dgm:t>
    </dgm:pt>
    <dgm:pt modelId="{39E8F296-5933-4E68-A89C-BF35B118CD2F}" type="sibTrans" cxnId="{61ED6C6D-B5DE-4E22-8A84-B27D841E1788}">
      <dgm:prSet/>
      <dgm:spPr/>
      <dgm:t>
        <a:bodyPr/>
        <a:lstStyle/>
        <a:p>
          <a:endParaRPr lang="en-US"/>
        </a:p>
      </dgm:t>
    </dgm:pt>
    <dgm:pt modelId="{D1E48AC4-D878-4F5A-AAAA-5CA6B2DFB898}">
      <dgm:prSet/>
      <dgm:spPr/>
      <dgm:t>
        <a:bodyPr/>
        <a:lstStyle/>
        <a:p>
          <a:r>
            <a:rPr lang="es-CL"/>
            <a:t>Protocolo de Kyoto</a:t>
          </a:r>
          <a:endParaRPr lang="en-US"/>
        </a:p>
      </dgm:t>
    </dgm:pt>
    <dgm:pt modelId="{33F18CDA-5DBF-47EB-A162-9056FBF63A4F}" type="parTrans" cxnId="{28C3C9F2-663E-4ECA-867C-709D8A5B3ABA}">
      <dgm:prSet/>
      <dgm:spPr/>
      <dgm:t>
        <a:bodyPr/>
        <a:lstStyle/>
        <a:p>
          <a:endParaRPr lang="en-US"/>
        </a:p>
      </dgm:t>
    </dgm:pt>
    <dgm:pt modelId="{4210FC6F-F2A4-43AC-9835-FC7CA4C082F7}" type="sibTrans" cxnId="{28C3C9F2-663E-4ECA-867C-709D8A5B3ABA}">
      <dgm:prSet/>
      <dgm:spPr/>
      <dgm:t>
        <a:bodyPr/>
        <a:lstStyle/>
        <a:p>
          <a:endParaRPr lang="en-US"/>
        </a:p>
      </dgm:t>
    </dgm:pt>
    <dgm:pt modelId="{E76E0E54-77BE-4D18-B680-65B921A671D5}">
      <dgm:prSet/>
      <dgm:spPr/>
      <dgm:t>
        <a:bodyPr/>
        <a:lstStyle/>
        <a:p>
          <a:r>
            <a:rPr lang="es-CL"/>
            <a:t>Limitar y reducir emisiones</a:t>
          </a:r>
          <a:endParaRPr lang="en-US"/>
        </a:p>
      </dgm:t>
    </dgm:pt>
    <dgm:pt modelId="{3B4C2D4F-6DCA-4FB1-8420-3DA641272040}" type="parTrans" cxnId="{DBF6EC5E-EF85-4F96-A38E-6E432FB1A11E}">
      <dgm:prSet/>
      <dgm:spPr/>
      <dgm:t>
        <a:bodyPr/>
        <a:lstStyle/>
        <a:p>
          <a:endParaRPr lang="en-US"/>
        </a:p>
      </dgm:t>
    </dgm:pt>
    <dgm:pt modelId="{DC5D2C07-B3A9-4025-9536-EB20E6F71500}" type="sibTrans" cxnId="{DBF6EC5E-EF85-4F96-A38E-6E432FB1A11E}">
      <dgm:prSet/>
      <dgm:spPr/>
      <dgm:t>
        <a:bodyPr/>
        <a:lstStyle/>
        <a:p>
          <a:endParaRPr lang="en-US"/>
        </a:p>
      </dgm:t>
    </dgm:pt>
    <dgm:pt modelId="{20724C89-68C4-4BAE-A5AD-6C21133C55AE}">
      <dgm:prSet/>
      <dgm:spPr/>
      <dgm:t>
        <a:bodyPr/>
        <a:lstStyle/>
        <a:p>
          <a:r>
            <a:rPr lang="es-CL"/>
            <a:t>Políticas nacionales: energías renovables, tecnologías avanzadas</a:t>
          </a:r>
          <a:endParaRPr lang="en-US"/>
        </a:p>
      </dgm:t>
    </dgm:pt>
    <dgm:pt modelId="{AC59472F-3C25-4D4C-ABD0-1D7E79F866DF}" type="parTrans" cxnId="{8A53ED2D-30FF-42D1-85F7-53DA33CCE7EC}">
      <dgm:prSet/>
      <dgm:spPr/>
      <dgm:t>
        <a:bodyPr/>
        <a:lstStyle/>
        <a:p>
          <a:endParaRPr lang="en-US"/>
        </a:p>
      </dgm:t>
    </dgm:pt>
    <dgm:pt modelId="{A3601DCB-6496-4F2E-AC0D-BA8CC8C863C7}" type="sibTrans" cxnId="{8A53ED2D-30FF-42D1-85F7-53DA33CCE7EC}">
      <dgm:prSet/>
      <dgm:spPr/>
      <dgm:t>
        <a:bodyPr/>
        <a:lstStyle/>
        <a:p>
          <a:endParaRPr lang="en-US"/>
        </a:p>
      </dgm:t>
    </dgm:pt>
    <dgm:pt modelId="{3793D252-D712-42BE-AD74-667BEB89EF37}">
      <dgm:prSet/>
      <dgm:spPr/>
      <dgm:t>
        <a:bodyPr/>
        <a:lstStyle/>
        <a:p>
          <a:r>
            <a:rPr lang="es-CL"/>
            <a:t>Acuerdo de París</a:t>
          </a:r>
          <a:endParaRPr lang="en-US"/>
        </a:p>
      </dgm:t>
    </dgm:pt>
    <dgm:pt modelId="{6B6853B9-3803-4A9C-BBA2-295FE20E2977}" type="parTrans" cxnId="{5DED859D-451D-4AAE-98D3-5547FF1DB327}">
      <dgm:prSet/>
      <dgm:spPr/>
      <dgm:t>
        <a:bodyPr/>
        <a:lstStyle/>
        <a:p>
          <a:endParaRPr lang="en-US"/>
        </a:p>
      </dgm:t>
    </dgm:pt>
    <dgm:pt modelId="{9C22CB87-1496-4FA4-A6DC-37EED1C2C0B6}" type="sibTrans" cxnId="{5DED859D-451D-4AAE-98D3-5547FF1DB327}">
      <dgm:prSet/>
      <dgm:spPr/>
      <dgm:t>
        <a:bodyPr/>
        <a:lstStyle/>
        <a:p>
          <a:endParaRPr lang="en-US"/>
        </a:p>
      </dgm:t>
    </dgm:pt>
    <dgm:pt modelId="{4AC211D1-AFA7-40A6-888A-25E135D720F0}">
      <dgm:prSet/>
      <dgm:spPr/>
      <dgm:t>
        <a:bodyPr/>
        <a:lstStyle/>
        <a:p>
          <a:r>
            <a:rPr lang="es-CL"/>
            <a:t>Limitar el aumento de la temperatura del planeta</a:t>
          </a:r>
          <a:endParaRPr lang="en-US"/>
        </a:p>
      </dgm:t>
    </dgm:pt>
    <dgm:pt modelId="{38CEDFAB-8AD0-43C0-8B2A-2CBB8CACD88F}" type="parTrans" cxnId="{B2F211E3-E2B8-460C-A4E7-2E8C20510368}">
      <dgm:prSet/>
      <dgm:spPr/>
      <dgm:t>
        <a:bodyPr/>
        <a:lstStyle/>
        <a:p>
          <a:endParaRPr lang="en-US"/>
        </a:p>
      </dgm:t>
    </dgm:pt>
    <dgm:pt modelId="{AC1E9701-F72E-41A0-8419-C3C12C7EDC09}" type="sibTrans" cxnId="{B2F211E3-E2B8-460C-A4E7-2E8C20510368}">
      <dgm:prSet/>
      <dgm:spPr/>
      <dgm:t>
        <a:bodyPr/>
        <a:lstStyle/>
        <a:p>
          <a:endParaRPr lang="en-US"/>
        </a:p>
      </dgm:t>
    </dgm:pt>
    <dgm:pt modelId="{7E0859AD-70F6-4CA6-B521-F6C804E590B1}" type="pres">
      <dgm:prSet presAssocID="{719E2AB8-56F1-47D4-8F42-06BF84CED4CF}" presName="linear" presStyleCnt="0">
        <dgm:presLayoutVars>
          <dgm:dir/>
          <dgm:animLvl val="lvl"/>
          <dgm:resizeHandles val="exact"/>
        </dgm:presLayoutVars>
      </dgm:prSet>
      <dgm:spPr/>
    </dgm:pt>
    <dgm:pt modelId="{AB98A310-5C82-41BC-9EA0-F387AC3EAC13}" type="pres">
      <dgm:prSet presAssocID="{FFBC3552-76F4-4770-B88B-DE182067A8AA}" presName="parentLin" presStyleCnt="0"/>
      <dgm:spPr/>
    </dgm:pt>
    <dgm:pt modelId="{B9AFD162-5644-4B31-9173-45F5D7CF5FF4}" type="pres">
      <dgm:prSet presAssocID="{FFBC3552-76F4-4770-B88B-DE182067A8AA}" presName="parentLeftMargin" presStyleLbl="node1" presStyleIdx="0" presStyleCnt="3"/>
      <dgm:spPr/>
    </dgm:pt>
    <dgm:pt modelId="{B5567F64-3C5C-47B0-BA6B-D15F3518AD09}" type="pres">
      <dgm:prSet presAssocID="{FFBC3552-76F4-4770-B88B-DE182067A8AA}" presName="parentText" presStyleLbl="node1" presStyleIdx="0" presStyleCnt="3">
        <dgm:presLayoutVars>
          <dgm:chMax val="0"/>
          <dgm:bulletEnabled val="1"/>
        </dgm:presLayoutVars>
      </dgm:prSet>
      <dgm:spPr/>
    </dgm:pt>
    <dgm:pt modelId="{4A923377-B95F-4538-A2E1-5A19E1EADA55}" type="pres">
      <dgm:prSet presAssocID="{FFBC3552-76F4-4770-B88B-DE182067A8AA}" presName="negativeSpace" presStyleCnt="0"/>
      <dgm:spPr/>
    </dgm:pt>
    <dgm:pt modelId="{71507A33-68B8-4C70-BEAD-DDD87645916C}" type="pres">
      <dgm:prSet presAssocID="{FFBC3552-76F4-4770-B88B-DE182067A8AA}" presName="childText" presStyleLbl="conFgAcc1" presStyleIdx="0" presStyleCnt="3">
        <dgm:presLayoutVars>
          <dgm:bulletEnabled val="1"/>
        </dgm:presLayoutVars>
      </dgm:prSet>
      <dgm:spPr/>
    </dgm:pt>
    <dgm:pt modelId="{EC1919B8-E3E3-47B7-8D98-19A9525C4267}" type="pres">
      <dgm:prSet presAssocID="{B8A3BE72-00F3-4446-99A4-95E2829CCD99}" presName="spaceBetweenRectangles" presStyleCnt="0"/>
      <dgm:spPr/>
    </dgm:pt>
    <dgm:pt modelId="{09464013-12F3-43B7-8F30-DB6BA5EBF6F4}" type="pres">
      <dgm:prSet presAssocID="{D1E48AC4-D878-4F5A-AAAA-5CA6B2DFB898}" presName="parentLin" presStyleCnt="0"/>
      <dgm:spPr/>
    </dgm:pt>
    <dgm:pt modelId="{9BD0BCB1-09A5-4D14-BFEF-31A7F842CF71}" type="pres">
      <dgm:prSet presAssocID="{D1E48AC4-D878-4F5A-AAAA-5CA6B2DFB898}" presName="parentLeftMargin" presStyleLbl="node1" presStyleIdx="0" presStyleCnt="3"/>
      <dgm:spPr/>
    </dgm:pt>
    <dgm:pt modelId="{48641449-C8B6-447F-8E2E-A7D0B126D381}" type="pres">
      <dgm:prSet presAssocID="{D1E48AC4-D878-4F5A-AAAA-5CA6B2DFB898}" presName="parentText" presStyleLbl="node1" presStyleIdx="1" presStyleCnt="3">
        <dgm:presLayoutVars>
          <dgm:chMax val="0"/>
          <dgm:bulletEnabled val="1"/>
        </dgm:presLayoutVars>
      </dgm:prSet>
      <dgm:spPr/>
    </dgm:pt>
    <dgm:pt modelId="{006A732F-9816-4A26-9DDE-F60337203643}" type="pres">
      <dgm:prSet presAssocID="{D1E48AC4-D878-4F5A-AAAA-5CA6B2DFB898}" presName="negativeSpace" presStyleCnt="0"/>
      <dgm:spPr/>
    </dgm:pt>
    <dgm:pt modelId="{2ED23B3B-9E15-4009-A17D-2606E639382B}" type="pres">
      <dgm:prSet presAssocID="{D1E48AC4-D878-4F5A-AAAA-5CA6B2DFB898}" presName="childText" presStyleLbl="conFgAcc1" presStyleIdx="1" presStyleCnt="3">
        <dgm:presLayoutVars>
          <dgm:bulletEnabled val="1"/>
        </dgm:presLayoutVars>
      </dgm:prSet>
      <dgm:spPr/>
    </dgm:pt>
    <dgm:pt modelId="{6312D9E3-69AC-449A-886F-84EA9525EF76}" type="pres">
      <dgm:prSet presAssocID="{4210FC6F-F2A4-43AC-9835-FC7CA4C082F7}" presName="spaceBetweenRectangles" presStyleCnt="0"/>
      <dgm:spPr/>
    </dgm:pt>
    <dgm:pt modelId="{85162F8D-2FFC-4889-84F5-308D8E0C0FBE}" type="pres">
      <dgm:prSet presAssocID="{3793D252-D712-42BE-AD74-667BEB89EF37}" presName="parentLin" presStyleCnt="0"/>
      <dgm:spPr/>
    </dgm:pt>
    <dgm:pt modelId="{8E02AB59-20E3-4E21-9B42-CF37B86D27F7}" type="pres">
      <dgm:prSet presAssocID="{3793D252-D712-42BE-AD74-667BEB89EF37}" presName="parentLeftMargin" presStyleLbl="node1" presStyleIdx="1" presStyleCnt="3"/>
      <dgm:spPr/>
    </dgm:pt>
    <dgm:pt modelId="{2EF35331-C4DC-45F2-9E0D-9307D4792981}" type="pres">
      <dgm:prSet presAssocID="{3793D252-D712-42BE-AD74-667BEB89EF37}" presName="parentText" presStyleLbl="node1" presStyleIdx="2" presStyleCnt="3">
        <dgm:presLayoutVars>
          <dgm:chMax val="0"/>
          <dgm:bulletEnabled val="1"/>
        </dgm:presLayoutVars>
      </dgm:prSet>
      <dgm:spPr/>
    </dgm:pt>
    <dgm:pt modelId="{9C0A4D9C-FD5F-4FFC-AEC4-621F75053988}" type="pres">
      <dgm:prSet presAssocID="{3793D252-D712-42BE-AD74-667BEB89EF37}" presName="negativeSpace" presStyleCnt="0"/>
      <dgm:spPr/>
    </dgm:pt>
    <dgm:pt modelId="{04BC4E95-D944-428D-AEF8-CEA3287F5FE2}" type="pres">
      <dgm:prSet presAssocID="{3793D252-D712-42BE-AD74-667BEB89EF37}" presName="childText" presStyleLbl="conFgAcc1" presStyleIdx="2" presStyleCnt="3">
        <dgm:presLayoutVars>
          <dgm:bulletEnabled val="1"/>
        </dgm:presLayoutVars>
      </dgm:prSet>
      <dgm:spPr/>
    </dgm:pt>
  </dgm:ptLst>
  <dgm:cxnLst>
    <dgm:cxn modelId="{02627E1B-6C94-4B19-9EDB-8A27C0329336}" type="presOf" srcId="{4AC211D1-AFA7-40A6-888A-25E135D720F0}" destId="{04BC4E95-D944-428D-AEF8-CEA3287F5FE2}" srcOrd="0" destOrd="0" presId="urn:microsoft.com/office/officeart/2005/8/layout/list1"/>
    <dgm:cxn modelId="{6AA22223-A505-4DFD-8B5D-AAE2DEF60486}" type="presOf" srcId="{FFBC3552-76F4-4770-B88B-DE182067A8AA}" destId="{B5567F64-3C5C-47B0-BA6B-D15F3518AD09}" srcOrd="1" destOrd="0" presId="urn:microsoft.com/office/officeart/2005/8/layout/list1"/>
    <dgm:cxn modelId="{8A53ED2D-30FF-42D1-85F7-53DA33CCE7EC}" srcId="{D1E48AC4-D878-4F5A-AAAA-5CA6B2DFB898}" destId="{20724C89-68C4-4BAE-A5AD-6C21133C55AE}" srcOrd="1" destOrd="0" parTransId="{AC59472F-3C25-4D4C-ABD0-1D7E79F866DF}" sibTransId="{A3601DCB-6496-4F2E-AC0D-BA8CC8C863C7}"/>
    <dgm:cxn modelId="{DBF6EC5E-EF85-4F96-A38E-6E432FB1A11E}" srcId="{D1E48AC4-D878-4F5A-AAAA-5CA6B2DFB898}" destId="{E76E0E54-77BE-4D18-B680-65B921A671D5}" srcOrd="0" destOrd="0" parTransId="{3B4C2D4F-6DCA-4FB1-8420-3DA641272040}" sibTransId="{DC5D2C07-B3A9-4025-9536-EB20E6F71500}"/>
    <dgm:cxn modelId="{14A01C64-FD56-4B0A-9C10-E49B80FA7023}" type="presOf" srcId="{D1E48AC4-D878-4F5A-AAAA-5CA6B2DFB898}" destId="{48641449-C8B6-447F-8E2E-A7D0B126D381}" srcOrd="1" destOrd="0" presId="urn:microsoft.com/office/officeart/2005/8/layout/list1"/>
    <dgm:cxn modelId="{28361648-C079-463A-AE8C-9AEF783DA45D}" type="presOf" srcId="{1D57D73B-639B-4607-9F96-8C22904D5CC3}" destId="{71507A33-68B8-4C70-BEAD-DDD87645916C}" srcOrd="0" destOrd="0" presId="urn:microsoft.com/office/officeart/2005/8/layout/list1"/>
    <dgm:cxn modelId="{61ED6C6D-B5DE-4E22-8A84-B27D841E1788}" srcId="{FFBC3552-76F4-4770-B88B-DE182067A8AA}" destId="{1D57D73B-639B-4607-9F96-8C22904D5CC3}" srcOrd="0" destOrd="0" parTransId="{AE70EDE3-751C-431C-9E34-F3A2EE0444E4}" sibTransId="{39E8F296-5933-4E68-A89C-BF35B118CD2F}"/>
    <dgm:cxn modelId="{075C957F-F89E-4A48-B996-B4BF3F6A31E6}" type="presOf" srcId="{20724C89-68C4-4BAE-A5AD-6C21133C55AE}" destId="{2ED23B3B-9E15-4009-A17D-2606E639382B}" srcOrd="0" destOrd="1" presId="urn:microsoft.com/office/officeart/2005/8/layout/list1"/>
    <dgm:cxn modelId="{7141EF83-83B7-41E2-BD2A-B8DD3FEFA0CD}" type="presOf" srcId="{3793D252-D712-42BE-AD74-667BEB89EF37}" destId="{8E02AB59-20E3-4E21-9B42-CF37B86D27F7}" srcOrd="0" destOrd="0" presId="urn:microsoft.com/office/officeart/2005/8/layout/list1"/>
    <dgm:cxn modelId="{0EA37D91-EF6B-4043-83B9-BFD42FF6949F}" type="presOf" srcId="{D1E48AC4-D878-4F5A-AAAA-5CA6B2DFB898}" destId="{9BD0BCB1-09A5-4D14-BFEF-31A7F842CF71}" srcOrd="0" destOrd="0" presId="urn:microsoft.com/office/officeart/2005/8/layout/list1"/>
    <dgm:cxn modelId="{5DED859D-451D-4AAE-98D3-5547FF1DB327}" srcId="{719E2AB8-56F1-47D4-8F42-06BF84CED4CF}" destId="{3793D252-D712-42BE-AD74-667BEB89EF37}" srcOrd="2" destOrd="0" parTransId="{6B6853B9-3803-4A9C-BBA2-295FE20E2977}" sibTransId="{9C22CB87-1496-4FA4-A6DC-37EED1C2C0B6}"/>
    <dgm:cxn modelId="{D60AE69E-B30A-4C14-BEA9-7BFFC6D70210}" type="presOf" srcId="{E76E0E54-77BE-4D18-B680-65B921A671D5}" destId="{2ED23B3B-9E15-4009-A17D-2606E639382B}" srcOrd="0" destOrd="0" presId="urn:microsoft.com/office/officeart/2005/8/layout/list1"/>
    <dgm:cxn modelId="{638711A9-1C90-4E1C-9A5D-BAE3F64B1664}" type="presOf" srcId="{3793D252-D712-42BE-AD74-667BEB89EF37}" destId="{2EF35331-C4DC-45F2-9E0D-9307D4792981}" srcOrd="1" destOrd="0" presId="urn:microsoft.com/office/officeart/2005/8/layout/list1"/>
    <dgm:cxn modelId="{DD7216B7-7F3E-4AE9-90EF-B1241261963B}" type="presOf" srcId="{FFBC3552-76F4-4770-B88B-DE182067A8AA}" destId="{B9AFD162-5644-4B31-9173-45F5D7CF5FF4}" srcOrd="0" destOrd="0" presId="urn:microsoft.com/office/officeart/2005/8/layout/list1"/>
    <dgm:cxn modelId="{FEE19AD3-3ABF-43A5-9D42-93313F65F911}" type="presOf" srcId="{719E2AB8-56F1-47D4-8F42-06BF84CED4CF}" destId="{7E0859AD-70F6-4CA6-B521-F6C804E590B1}" srcOrd="0" destOrd="0" presId="urn:microsoft.com/office/officeart/2005/8/layout/list1"/>
    <dgm:cxn modelId="{B2F211E3-E2B8-460C-A4E7-2E8C20510368}" srcId="{3793D252-D712-42BE-AD74-667BEB89EF37}" destId="{4AC211D1-AFA7-40A6-888A-25E135D720F0}" srcOrd="0" destOrd="0" parTransId="{38CEDFAB-8AD0-43C0-8B2A-2CBB8CACD88F}" sibTransId="{AC1E9701-F72E-41A0-8419-C3C12C7EDC09}"/>
    <dgm:cxn modelId="{133E18E9-6F15-4012-ACF8-05D373A04143}" srcId="{719E2AB8-56F1-47D4-8F42-06BF84CED4CF}" destId="{FFBC3552-76F4-4770-B88B-DE182067A8AA}" srcOrd="0" destOrd="0" parTransId="{EE23736C-AE3D-4A41-B04E-F4BFB794E3ED}" sibTransId="{B8A3BE72-00F3-4446-99A4-95E2829CCD99}"/>
    <dgm:cxn modelId="{28C3C9F2-663E-4ECA-867C-709D8A5B3ABA}" srcId="{719E2AB8-56F1-47D4-8F42-06BF84CED4CF}" destId="{D1E48AC4-D878-4F5A-AAAA-5CA6B2DFB898}" srcOrd="1" destOrd="0" parTransId="{33F18CDA-5DBF-47EB-A162-9056FBF63A4F}" sibTransId="{4210FC6F-F2A4-43AC-9835-FC7CA4C082F7}"/>
    <dgm:cxn modelId="{A836AD34-53D9-4BF7-8598-5F1CCB29F30C}" type="presParOf" srcId="{7E0859AD-70F6-4CA6-B521-F6C804E590B1}" destId="{AB98A310-5C82-41BC-9EA0-F387AC3EAC13}" srcOrd="0" destOrd="0" presId="urn:microsoft.com/office/officeart/2005/8/layout/list1"/>
    <dgm:cxn modelId="{052CA7E1-2854-4C56-B3F9-479556306F95}" type="presParOf" srcId="{AB98A310-5C82-41BC-9EA0-F387AC3EAC13}" destId="{B9AFD162-5644-4B31-9173-45F5D7CF5FF4}" srcOrd="0" destOrd="0" presId="urn:microsoft.com/office/officeart/2005/8/layout/list1"/>
    <dgm:cxn modelId="{756E3F1A-783D-4CD0-A60A-79795CB6BE8F}" type="presParOf" srcId="{AB98A310-5C82-41BC-9EA0-F387AC3EAC13}" destId="{B5567F64-3C5C-47B0-BA6B-D15F3518AD09}" srcOrd="1" destOrd="0" presId="urn:microsoft.com/office/officeart/2005/8/layout/list1"/>
    <dgm:cxn modelId="{643F3C36-5D02-49DA-89B3-2E5E11AFDDD5}" type="presParOf" srcId="{7E0859AD-70F6-4CA6-B521-F6C804E590B1}" destId="{4A923377-B95F-4538-A2E1-5A19E1EADA55}" srcOrd="1" destOrd="0" presId="urn:microsoft.com/office/officeart/2005/8/layout/list1"/>
    <dgm:cxn modelId="{EF6FCEC3-1F80-4EE7-B356-D4A5C70C0830}" type="presParOf" srcId="{7E0859AD-70F6-4CA6-B521-F6C804E590B1}" destId="{71507A33-68B8-4C70-BEAD-DDD87645916C}" srcOrd="2" destOrd="0" presId="urn:microsoft.com/office/officeart/2005/8/layout/list1"/>
    <dgm:cxn modelId="{65336DB3-9C8D-4A63-9688-029298AC9B9C}" type="presParOf" srcId="{7E0859AD-70F6-4CA6-B521-F6C804E590B1}" destId="{EC1919B8-E3E3-47B7-8D98-19A9525C4267}" srcOrd="3" destOrd="0" presId="urn:microsoft.com/office/officeart/2005/8/layout/list1"/>
    <dgm:cxn modelId="{D6505449-2D21-43DE-898E-ACD769D25052}" type="presParOf" srcId="{7E0859AD-70F6-4CA6-B521-F6C804E590B1}" destId="{09464013-12F3-43B7-8F30-DB6BA5EBF6F4}" srcOrd="4" destOrd="0" presId="urn:microsoft.com/office/officeart/2005/8/layout/list1"/>
    <dgm:cxn modelId="{AC1C00AD-CB01-40CA-86FC-7E811CB1E6CF}" type="presParOf" srcId="{09464013-12F3-43B7-8F30-DB6BA5EBF6F4}" destId="{9BD0BCB1-09A5-4D14-BFEF-31A7F842CF71}" srcOrd="0" destOrd="0" presId="urn:microsoft.com/office/officeart/2005/8/layout/list1"/>
    <dgm:cxn modelId="{8891ABAD-114A-445D-8194-FDC86D32B9FD}" type="presParOf" srcId="{09464013-12F3-43B7-8F30-DB6BA5EBF6F4}" destId="{48641449-C8B6-447F-8E2E-A7D0B126D381}" srcOrd="1" destOrd="0" presId="urn:microsoft.com/office/officeart/2005/8/layout/list1"/>
    <dgm:cxn modelId="{9889A7A5-2E5C-4753-BA5D-C9F8547869FD}" type="presParOf" srcId="{7E0859AD-70F6-4CA6-B521-F6C804E590B1}" destId="{006A732F-9816-4A26-9DDE-F60337203643}" srcOrd="5" destOrd="0" presId="urn:microsoft.com/office/officeart/2005/8/layout/list1"/>
    <dgm:cxn modelId="{10EC9DBD-EC87-45C9-BA0D-A203BF25F29F}" type="presParOf" srcId="{7E0859AD-70F6-4CA6-B521-F6C804E590B1}" destId="{2ED23B3B-9E15-4009-A17D-2606E639382B}" srcOrd="6" destOrd="0" presId="urn:microsoft.com/office/officeart/2005/8/layout/list1"/>
    <dgm:cxn modelId="{8A89DF23-9F42-4096-9D57-255225CB64EE}" type="presParOf" srcId="{7E0859AD-70F6-4CA6-B521-F6C804E590B1}" destId="{6312D9E3-69AC-449A-886F-84EA9525EF76}" srcOrd="7" destOrd="0" presId="urn:microsoft.com/office/officeart/2005/8/layout/list1"/>
    <dgm:cxn modelId="{E15EA760-23FB-4B53-B043-BBDD36BBE29F}" type="presParOf" srcId="{7E0859AD-70F6-4CA6-B521-F6C804E590B1}" destId="{85162F8D-2FFC-4889-84F5-308D8E0C0FBE}" srcOrd="8" destOrd="0" presId="urn:microsoft.com/office/officeart/2005/8/layout/list1"/>
    <dgm:cxn modelId="{0FF2ADF8-CA28-4E89-A02F-D864AF099E3D}" type="presParOf" srcId="{85162F8D-2FFC-4889-84F5-308D8E0C0FBE}" destId="{8E02AB59-20E3-4E21-9B42-CF37B86D27F7}" srcOrd="0" destOrd="0" presId="urn:microsoft.com/office/officeart/2005/8/layout/list1"/>
    <dgm:cxn modelId="{C56F8BF9-F277-421D-822E-F3C8E9842ED0}" type="presParOf" srcId="{85162F8D-2FFC-4889-84F5-308D8E0C0FBE}" destId="{2EF35331-C4DC-45F2-9E0D-9307D4792981}" srcOrd="1" destOrd="0" presId="urn:microsoft.com/office/officeart/2005/8/layout/list1"/>
    <dgm:cxn modelId="{19A6BA3F-4047-4F8D-9CB8-30FC10FCB186}" type="presParOf" srcId="{7E0859AD-70F6-4CA6-B521-F6C804E590B1}" destId="{9C0A4D9C-FD5F-4FFC-AEC4-621F75053988}" srcOrd="9" destOrd="0" presId="urn:microsoft.com/office/officeart/2005/8/layout/list1"/>
    <dgm:cxn modelId="{FA0DFE1D-A837-46AB-A730-0C287AFB8585}" type="presParOf" srcId="{7E0859AD-70F6-4CA6-B521-F6C804E590B1}" destId="{04BC4E95-D944-428D-AEF8-CEA3287F5FE2}"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5BC6FD9-B0F3-4D5F-BAD5-2A65807BC39C}" type="doc">
      <dgm:prSet loTypeId="urn:microsoft.com/office/officeart/2005/8/layout/list1" loCatId="list" qsTypeId="urn:microsoft.com/office/officeart/2005/8/quickstyle/simple1" qsCatId="simple" csTypeId="urn:microsoft.com/office/officeart/2005/8/colors/colorful5" csCatId="colorful"/>
      <dgm:spPr/>
      <dgm:t>
        <a:bodyPr/>
        <a:lstStyle/>
        <a:p>
          <a:endParaRPr lang="en-US"/>
        </a:p>
      </dgm:t>
    </dgm:pt>
    <dgm:pt modelId="{E01610E3-54E5-4956-A39C-429AE4068FCB}">
      <dgm:prSet/>
      <dgm:spPr/>
      <dgm:t>
        <a:bodyPr/>
        <a:lstStyle/>
        <a:p>
          <a:r>
            <a:rPr lang="es-CL"/>
            <a:t>Clasificación</a:t>
          </a:r>
          <a:endParaRPr lang="en-US"/>
        </a:p>
      </dgm:t>
    </dgm:pt>
    <dgm:pt modelId="{952B2AC3-5250-4661-9AB1-FA5F1F127942}" type="parTrans" cxnId="{29E7E713-72C0-4B80-954D-D4721F6C640A}">
      <dgm:prSet/>
      <dgm:spPr/>
      <dgm:t>
        <a:bodyPr/>
        <a:lstStyle/>
        <a:p>
          <a:endParaRPr lang="en-US"/>
        </a:p>
      </dgm:t>
    </dgm:pt>
    <dgm:pt modelId="{8C51CF20-4393-4BE8-A577-AEA280FF425D}" type="sibTrans" cxnId="{29E7E713-72C0-4B80-954D-D4721F6C640A}">
      <dgm:prSet/>
      <dgm:spPr/>
      <dgm:t>
        <a:bodyPr/>
        <a:lstStyle/>
        <a:p>
          <a:endParaRPr lang="en-US"/>
        </a:p>
      </dgm:t>
    </dgm:pt>
    <dgm:pt modelId="{D254AC47-67C8-4A9F-9448-78570EBC7DE2}">
      <dgm:prSet/>
      <dgm:spPr/>
      <dgm:t>
        <a:bodyPr/>
        <a:lstStyle/>
        <a:p>
          <a:r>
            <a:rPr lang="es-CL"/>
            <a:t>Operacionales</a:t>
          </a:r>
          <a:endParaRPr lang="en-US"/>
        </a:p>
      </dgm:t>
    </dgm:pt>
    <dgm:pt modelId="{AF17CC92-DBA4-459B-B0B2-3161E200F8E2}" type="parTrans" cxnId="{40F910E9-9746-4C8F-A83B-059B1D9CFB83}">
      <dgm:prSet/>
      <dgm:spPr/>
      <dgm:t>
        <a:bodyPr/>
        <a:lstStyle/>
        <a:p>
          <a:endParaRPr lang="en-US"/>
        </a:p>
      </dgm:t>
    </dgm:pt>
    <dgm:pt modelId="{1F42801B-71FD-4227-BDFD-A499AF0FA95E}" type="sibTrans" cxnId="{40F910E9-9746-4C8F-A83B-059B1D9CFB83}">
      <dgm:prSet/>
      <dgm:spPr/>
      <dgm:t>
        <a:bodyPr/>
        <a:lstStyle/>
        <a:p>
          <a:endParaRPr lang="en-US"/>
        </a:p>
      </dgm:t>
    </dgm:pt>
    <dgm:pt modelId="{4EBFC00A-F51F-499D-A533-8EB24D032467}">
      <dgm:prSet/>
      <dgm:spPr/>
      <dgm:t>
        <a:bodyPr/>
        <a:lstStyle/>
        <a:p>
          <a:r>
            <a:rPr lang="es-CL"/>
            <a:t>Infraestructura</a:t>
          </a:r>
          <a:endParaRPr lang="en-US"/>
        </a:p>
      </dgm:t>
    </dgm:pt>
    <dgm:pt modelId="{7A92F244-3761-46CF-90F4-60AD7CF9CF66}" type="parTrans" cxnId="{0F56065D-8504-42A4-804E-EE8C2DC12C10}">
      <dgm:prSet/>
      <dgm:spPr/>
      <dgm:t>
        <a:bodyPr/>
        <a:lstStyle/>
        <a:p>
          <a:endParaRPr lang="en-US"/>
        </a:p>
      </dgm:t>
    </dgm:pt>
    <dgm:pt modelId="{B46EBD49-1217-4179-A357-F6CDEBE88F88}" type="sibTrans" cxnId="{0F56065D-8504-42A4-804E-EE8C2DC12C10}">
      <dgm:prSet/>
      <dgm:spPr/>
      <dgm:t>
        <a:bodyPr/>
        <a:lstStyle/>
        <a:p>
          <a:endParaRPr lang="en-US"/>
        </a:p>
      </dgm:t>
    </dgm:pt>
    <dgm:pt modelId="{F786C1B4-653B-4FF7-B56C-F143C2953434}">
      <dgm:prSet/>
      <dgm:spPr/>
      <dgm:t>
        <a:bodyPr/>
        <a:lstStyle/>
        <a:p>
          <a:r>
            <a:rPr lang="es-CL"/>
            <a:t>Tecnología</a:t>
          </a:r>
          <a:endParaRPr lang="en-US"/>
        </a:p>
      </dgm:t>
    </dgm:pt>
    <dgm:pt modelId="{74C20D82-5114-4533-ACED-5182865939CA}" type="parTrans" cxnId="{3803673F-1CF8-499E-805B-EFBF8E55596A}">
      <dgm:prSet/>
      <dgm:spPr/>
      <dgm:t>
        <a:bodyPr/>
        <a:lstStyle/>
        <a:p>
          <a:endParaRPr lang="en-US"/>
        </a:p>
      </dgm:t>
    </dgm:pt>
    <dgm:pt modelId="{7A8D4D84-7FBF-4B54-BE01-CDB8856ECC9A}" type="sibTrans" cxnId="{3803673F-1CF8-499E-805B-EFBF8E55596A}">
      <dgm:prSet/>
      <dgm:spPr/>
      <dgm:t>
        <a:bodyPr/>
        <a:lstStyle/>
        <a:p>
          <a:endParaRPr lang="en-US"/>
        </a:p>
      </dgm:t>
    </dgm:pt>
    <dgm:pt modelId="{7D1BBF57-5E93-4A18-A0DB-0E3458E96DF9}">
      <dgm:prSet/>
      <dgm:spPr/>
      <dgm:t>
        <a:bodyPr/>
        <a:lstStyle/>
        <a:p>
          <a:r>
            <a:rPr lang="es-CL"/>
            <a:t>Subdivisión</a:t>
          </a:r>
          <a:endParaRPr lang="en-US"/>
        </a:p>
      </dgm:t>
    </dgm:pt>
    <dgm:pt modelId="{9869BEB6-BE50-4EA0-A70B-C68BB0BD0D43}" type="parTrans" cxnId="{74CE8220-D542-4810-BAE6-7BB919807EE6}">
      <dgm:prSet/>
      <dgm:spPr/>
      <dgm:t>
        <a:bodyPr/>
        <a:lstStyle/>
        <a:p>
          <a:endParaRPr lang="en-US"/>
        </a:p>
      </dgm:t>
    </dgm:pt>
    <dgm:pt modelId="{E95DD784-0CEE-40D5-8EF6-30679B3A0764}" type="sibTrans" cxnId="{74CE8220-D542-4810-BAE6-7BB919807EE6}">
      <dgm:prSet/>
      <dgm:spPr/>
      <dgm:t>
        <a:bodyPr/>
        <a:lstStyle/>
        <a:p>
          <a:endParaRPr lang="en-US"/>
        </a:p>
      </dgm:t>
    </dgm:pt>
    <dgm:pt modelId="{58999585-752F-4F79-8FC2-7BE157CE7B3A}">
      <dgm:prSet/>
      <dgm:spPr/>
      <dgm:t>
        <a:bodyPr/>
        <a:lstStyle/>
        <a:p>
          <a:r>
            <a:rPr lang="es-CL"/>
            <a:t>Cuantificadas</a:t>
          </a:r>
          <a:endParaRPr lang="en-US"/>
        </a:p>
      </dgm:t>
    </dgm:pt>
    <dgm:pt modelId="{1C3AEFC6-AFE2-488D-9403-32A11A69BECD}" type="parTrans" cxnId="{2FA84E58-6F05-45CD-B8B4-A12178D7587F}">
      <dgm:prSet/>
      <dgm:spPr/>
      <dgm:t>
        <a:bodyPr/>
        <a:lstStyle/>
        <a:p>
          <a:endParaRPr lang="en-US"/>
        </a:p>
      </dgm:t>
    </dgm:pt>
    <dgm:pt modelId="{A7ED85E1-E678-4841-85C4-58034EE4504D}" type="sibTrans" cxnId="{2FA84E58-6F05-45CD-B8B4-A12178D7587F}">
      <dgm:prSet/>
      <dgm:spPr/>
      <dgm:t>
        <a:bodyPr/>
        <a:lstStyle/>
        <a:p>
          <a:endParaRPr lang="en-US"/>
        </a:p>
      </dgm:t>
    </dgm:pt>
    <dgm:pt modelId="{436C7E93-9F3B-4C27-9BA5-2B3BA0EE6EB4}">
      <dgm:prSet/>
      <dgm:spPr/>
      <dgm:t>
        <a:bodyPr/>
        <a:lstStyle/>
        <a:p>
          <a:r>
            <a:rPr lang="es-CL"/>
            <a:t>No Cuantificadas</a:t>
          </a:r>
          <a:endParaRPr lang="en-US"/>
        </a:p>
      </dgm:t>
    </dgm:pt>
    <dgm:pt modelId="{4804A901-DC54-4CDF-8508-983FA706C4A8}" type="parTrans" cxnId="{3BE0428E-6B9F-44BA-B20C-D2461E3B5F0D}">
      <dgm:prSet/>
      <dgm:spPr/>
      <dgm:t>
        <a:bodyPr/>
        <a:lstStyle/>
        <a:p>
          <a:endParaRPr lang="en-US"/>
        </a:p>
      </dgm:t>
    </dgm:pt>
    <dgm:pt modelId="{2803BD7E-F474-43CE-95D0-9E187C87FFF3}" type="sibTrans" cxnId="{3BE0428E-6B9F-44BA-B20C-D2461E3B5F0D}">
      <dgm:prSet/>
      <dgm:spPr/>
      <dgm:t>
        <a:bodyPr/>
        <a:lstStyle/>
        <a:p>
          <a:endParaRPr lang="en-US"/>
        </a:p>
      </dgm:t>
    </dgm:pt>
    <dgm:pt modelId="{136FBE8D-55BA-47C8-AF7A-22E6C654543D}" type="pres">
      <dgm:prSet presAssocID="{35BC6FD9-B0F3-4D5F-BAD5-2A65807BC39C}" presName="linear" presStyleCnt="0">
        <dgm:presLayoutVars>
          <dgm:dir/>
          <dgm:animLvl val="lvl"/>
          <dgm:resizeHandles val="exact"/>
        </dgm:presLayoutVars>
      </dgm:prSet>
      <dgm:spPr/>
    </dgm:pt>
    <dgm:pt modelId="{3BD56957-B601-4FE2-838E-F30A0F307664}" type="pres">
      <dgm:prSet presAssocID="{E01610E3-54E5-4956-A39C-429AE4068FCB}" presName="parentLin" presStyleCnt="0"/>
      <dgm:spPr/>
    </dgm:pt>
    <dgm:pt modelId="{3AF650CD-F41F-47D1-9521-A20C53D026FF}" type="pres">
      <dgm:prSet presAssocID="{E01610E3-54E5-4956-A39C-429AE4068FCB}" presName="parentLeftMargin" presStyleLbl="node1" presStyleIdx="0" presStyleCnt="2"/>
      <dgm:spPr/>
    </dgm:pt>
    <dgm:pt modelId="{8C69177C-501B-4FA1-A1E6-DEFA6C188D58}" type="pres">
      <dgm:prSet presAssocID="{E01610E3-54E5-4956-A39C-429AE4068FCB}" presName="parentText" presStyleLbl="node1" presStyleIdx="0" presStyleCnt="2">
        <dgm:presLayoutVars>
          <dgm:chMax val="0"/>
          <dgm:bulletEnabled val="1"/>
        </dgm:presLayoutVars>
      </dgm:prSet>
      <dgm:spPr/>
    </dgm:pt>
    <dgm:pt modelId="{42E75BFB-91F6-4DF7-8E44-E67613AC7B80}" type="pres">
      <dgm:prSet presAssocID="{E01610E3-54E5-4956-A39C-429AE4068FCB}" presName="negativeSpace" presStyleCnt="0"/>
      <dgm:spPr/>
    </dgm:pt>
    <dgm:pt modelId="{72ADD97E-56DD-4B32-A33E-7B29B9596067}" type="pres">
      <dgm:prSet presAssocID="{E01610E3-54E5-4956-A39C-429AE4068FCB}" presName="childText" presStyleLbl="conFgAcc1" presStyleIdx="0" presStyleCnt="2">
        <dgm:presLayoutVars>
          <dgm:bulletEnabled val="1"/>
        </dgm:presLayoutVars>
      </dgm:prSet>
      <dgm:spPr/>
    </dgm:pt>
    <dgm:pt modelId="{B8BFA23A-FD94-47C8-966F-590F9F3B50A2}" type="pres">
      <dgm:prSet presAssocID="{8C51CF20-4393-4BE8-A577-AEA280FF425D}" presName="spaceBetweenRectangles" presStyleCnt="0"/>
      <dgm:spPr/>
    </dgm:pt>
    <dgm:pt modelId="{5018DDD2-D948-4DB1-9398-605ECBEFAC80}" type="pres">
      <dgm:prSet presAssocID="{7D1BBF57-5E93-4A18-A0DB-0E3458E96DF9}" presName="parentLin" presStyleCnt="0"/>
      <dgm:spPr/>
    </dgm:pt>
    <dgm:pt modelId="{B6EC008F-4C4A-4244-9F2D-876FDF100EC5}" type="pres">
      <dgm:prSet presAssocID="{7D1BBF57-5E93-4A18-A0DB-0E3458E96DF9}" presName="parentLeftMargin" presStyleLbl="node1" presStyleIdx="0" presStyleCnt="2"/>
      <dgm:spPr/>
    </dgm:pt>
    <dgm:pt modelId="{3DC366EA-CA51-4297-A404-78BCDFCAA47A}" type="pres">
      <dgm:prSet presAssocID="{7D1BBF57-5E93-4A18-A0DB-0E3458E96DF9}" presName="parentText" presStyleLbl="node1" presStyleIdx="1" presStyleCnt="2">
        <dgm:presLayoutVars>
          <dgm:chMax val="0"/>
          <dgm:bulletEnabled val="1"/>
        </dgm:presLayoutVars>
      </dgm:prSet>
      <dgm:spPr/>
    </dgm:pt>
    <dgm:pt modelId="{89440AD4-56A0-4D4B-B0A2-1B69E65074DE}" type="pres">
      <dgm:prSet presAssocID="{7D1BBF57-5E93-4A18-A0DB-0E3458E96DF9}" presName="negativeSpace" presStyleCnt="0"/>
      <dgm:spPr/>
    </dgm:pt>
    <dgm:pt modelId="{A77FBFF0-285D-4F69-8EF9-EBE9C325952D}" type="pres">
      <dgm:prSet presAssocID="{7D1BBF57-5E93-4A18-A0DB-0E3458E96DF9}" presName="childText" presStyleLbl="conFgAcc1" presStyleIdx="1" presStyleCnt="2">
        <dgm:presLayoutVars>
          <dgm:bulletEnabled val="1"/>
        </dgm:presLayoutVars>
      </dgm:prSet>
      <dgm:spPr/>
    </dgm:pt>
  </dgm:ptLst>
  <dgm:cxnLst>
    <dgm:cxn modelId="{9DB6A205-CA1A-496C-9D2B-6ADD6A3BDB2A}" type="presOf" srcId="{D254AC47-67C8-4A9F-9448-78570EBC7DE2}" destId="{72ADD97E-56DD-4B32-A33E-7B29B9596067}" srcOrd="0" destOrd="0" presId="urn:microsoft.com/office/officeart/2005/8/layout/list1"/>
    <dgm:cxn modelId="{29E7E713-72C0-4B80-954D-D4721F6C640A}" srcId="{35BC6FD9-B0F3-4D5F-BAD5-2A65807BC39C}" destId="{E01610E3-54E5-4956-A39C-429AE4068FCB}" srcOrd="0" destOrd="0" parTransId="{952B2AC3-5250-4661-9AB1-FA5F1F127942}" sibTransId="{8C51CF20-4393-4BE8-A577-AEA280FF425D}"/>
    <dgm:cxn modelId="{43A07220-0598-4763-BDCE-42FEBE5A4DDE}" type="presOf" srcId="{7D1BBF57-5E93-4A18-A0DB-0E3458E96DF9}" destId="{3DC366EA-CA51-4297-A404-78BCDFCAA47A}" srcOrd="1" destOrd="0" presId="urn:microsoft.com/office/officeart/2005/8/layout/list1"/>
    <dgm:cxn modelId="{74CE8220-D542-4810-BAE6-7BB919807EE6}" srcId="{35BC6FD9-B0F3-4D5F-BAD5-2A65807BC39C}" destId="{7D1BBF57-5E93-4A18-A0DB-0E3458E96DF9}" srcOrd="1" destOrd="0" parTransId="{9869BEB6-BE50-4EA0-A70B-C68BB0BD0D43}" sibTransId="{E95DD784-0CEE-40D5-8EF6-30679B3A0764}"/>
    <dgm:cxn modelId="{B721073D-05BB-4390-944A-BFA56B1CC353}" type="presOf" srcId="{E01610E3-54E5-4956-A39C-429AE4068FCB}" destId="{8C69177C-501B-4FA1-A1E6-DEFA6C188D58}" srcOrd="1" destOrd="0" presId="urn:microsoft.com/office/officeart/2005/8/layout/list1"/>
    <dgm:cxn modelId="{3803673F-1CF8-499E-805B-EFBF8E55596A}" srcId="{E01610E3-54E5-4956-A39C-429AE4068FCB}" destId="{F786C1B4-653B-4FF7-B56C-F143C2953434}" srcOrd="2" destOrd="0" parTransId="{74C20D82-5114-4533-ACED-5182865939CA}" sibTransId="{7A8D4D84-7FBF-4B54-BE01-CDB8856ECC9A}"/>
    <dgm:cxn modelId="{0F56065D-8504-42A4-804E-EE8C2DC12C10}" srcId="{E01610E3-54E5-4956-A39C-429AE4068FCB}" destId="{4EBFC00A-F51F-499D-A533-8EB24D032467}" srcOrd="1" destOrd="0" parTransId="{7A92F244-3761-46CF-90F4-60AD7CF9CF66}" sibTransId="{B46EBD49-1217-4179-A357-F6CDEBE88F88}"/>
    <dgm:cxn modelId="{08AAE342-F13E-4FB2-BA59-437770DF29CD}" type="presOf" srcId="{58999585-752F-4F79-8FC2-7BE157CE7B3A}" destId="{A77FBFF0-285D-4F69-8EF9-EBE9C325952D}" srcOrd="0" destOrd="0" presId="urn:microsoft.com/office/officeart/2005/8/layout/list1"/>
    <dgm:cxn modelId="{2FA84E58-6F05-45CD-B8B4-A12178D7587F}" srcId="{7D1BBF57-5E93-4A18-A0DB-0E3458E96DF9}" destId="{58999585-752F-4F79-8FC2-7BE157CE7B3A}" srcOrd="0" destOrd="0" parTransId="{1C3AEFC6-AFE2-488D-9403-32A11A69BECD}" sibTransId="{A7ED85E1-E678-4841-85C4-58034EE4504D}"/>
    <dgm:cxn modelId="{8D0C6A79-F7B9-47E2-9D48-8783E89B3B98}" type="presOf" srcId="{4EBFC00A-F51F-499D-A533-8EB24D032467}" destId="{72ADD97E-56DD-4B32-A33E-7B29B9596067}" srcOrd="0" destOrd="1" presId="urn:microsoft.com/office/officeart/2005/8/layout/list1"/>
    <dgm:cxn modelId="{55D1D37C-BD38-4D52-8DB9-52BC5C395B8C}" type="presOf" srcId="{E01610E3-54E5-4956-A39C-429AE4068FCB}" destId="{3AF650CD-F41F-47D1-9521-A20C53D026FF}" srcOrd="0" destOrd="0" presId="urn:microsoft.com/office/officeart/2005/8/layout/list1"/>
    <dgm:cxn modelId="{631DB48A-8CC5-4FCD-9616-8D6C8AF26638}" type="presOf" srcId="{436C7E93-9F3B-4C27-9BA5-2B3BA0EE6EB4}" destId="{A77FBFF0-285D-4F69-8EF9-EBE9C325952D}" srcOrd="0" destOrd="1" presId="urn:microsoft.com/office/officeart/2005/8/layout/list1"/>
    <dgm:cxn modelId="{3BE0428E-6B9F-44BA-B20C-D2461E3B5F0D}" srcId="{7D1BBF57-5E93-4A18-A0DB-0E3458E96DF9}" destId="{436C7E93-9F3B-4C27-9BA5-2B3BA0EE6EB4}" srcOrd="1" destOrd="0" parTransId="{4804A901-DC54-4CDF-8508-983FA706C4A8}" sibTransId="{2803BD7E-F474-43CE-95D0-9E187C87FFF3}"/>
    <dgm:cxn modelId="{EA8A00C1-646B-457F-AD54-A93F3A013941}" type="presOf" srcId="{F786C1B4-653B-4FF7-B56C-F143C2953434}" destId="{72ADD97E-56DD-4B32-A33E-7B29B9596067}" srcOrd="0" destOrd="2" presId="urn:microsoft.com/office/officeart/2005/8/layout/list1"/>
    <dgm:cxn modelId="{E379DCE7-AD21-4B40-9806-F0FE76404F65}" type="presOf" srcId="{35BC6FD9-B0F3-4D5F-BAD5-2A65807BC39C}" destId="{136FBE8D-55BA-47C8-AF7A-22E6C654543D}" srcOrd="0" destOrd="0" presId="urn:microsoft.com/office/officeart/2005/8/layout/list1"/>
    <dgm:cxn modelId="{40F910E9-9746-4C8F-A83B-059B1D9CFB83}" srcId="{E01610E3-54E5-4956-A39C-429AE4068FCB}" destId="{D254AC47-67C8-4A9F-9448-78570EBC7DE2}" srcOrd="0" destOrd="0" parTransId="{AF17CC92-DBA4-459B-B0B2-3161E200F8E2}" sibTransId="{1F42801B-71FD-4227-BDFD-A499AF0FA95E}"/>
    <dgm:cxn modelId="{6AB5C2F1-4D0E-43DE-B10F-24745E1898DC}" type="presOf" srcId="{7D1BBF57-5E93-4A18-A0DB-0E3458E96DF9}" destId="{B6EC008F-4C4A-4244-9F2D-876FDF100EC5}" srcOrd="0" destOrd="0" presId="urn:microsoft.com/office/officeart/2005/8/layout/list1"/>
    <dgm:cxn modelId="{97F751B1-C1FA-4240-9CCF-AB7D58B15E59}" type="presParOf" srcId="{136FBE8D-55BA-47C8-AF7A-22E6C654543D}" destId="{3BD56957-B601-4FE2-838E-F30A0F307664}" srcOrd="0" destOrd="0" presId="urn:microsoft.com/office/officeart/2005/8/layout/list1"/>
    <dgm:cxn modelId="{5AAA772D-2866-4332-A606-F56623E43D3D}" type="presParOf" srcId="{3BD56957-B601-4FE2-838E-F30A0F307664}" destId="{3AF650CD-F41F-47D1-9521-A20C53D026FF}" srcOrd="0" destOrd="0" presId="urn:microsoft.com/office/officeart/2005/8/layout/list1"/>
    <dgm:cxn modelId="{5425C440-81BD-48B0-8A56-8BBCCA417CB4}" type="presParOf" srcId="{3BD56957-B601-4FE2-838E-F30A0F307664}" destId="{8C69177C-501B-4FA1-A1E6-DEFA6C188D58}" srcOrd="1" destOrd="0" presId="urn:microsoft.com/office/officeart/2005/8/layout/list1"/>
    <dgm:cxn modelId="{4D3FF3F8-B819-461A-965A-04C7DC6151E7}" type="presParOf" srcId="{136FBE8D-55BA-47C8-AF7A-22E6C654543D}" destId="{42E75BFB-91F6-4DF7-8E44-E67613AC7B80}" srcOrd="1" destOrd="0" presId="urn:microsoft.com/office/officeart/2005/8/layout/list1"/>
    <dgm:cxn modelId="{A4797CEE-5991-4C66-BAD8-EEE1C70CAC66}" type="presParOf" srcId="{136FBE8D-55BA-47C8-AF7A-22E6C654543D}" destId="{72ADD97E-56DD-4B32-A33E-7B29B9596067}" srcOrd="2" destOrd="0" presId="urn:microsoft.com/office/officeart/2005/8/layout/list1"/>
    <dgm:cxn modelId="{A28F8B3D-3B1E-4362-8A39-E5E039943B79}" type="presParOf" srcId="{136FBE8D-55BA-47C8-AF7A-22E6C654543D}" destId="{B8BFA23A-FD94-47C8-966F-590F9F3B50A2}" srcOrd="3" destOrd="0" presId="urn:microsoft.com/office/officeart/2005/8/layout/list1"/>
    <dgm:cxn modelId="{2B5E1A91-BE6D-4975-ACBE-590EE954764A}" type="presParOf" srcId="{136FBE8D-55BA-47C8-AF7A-22E6C654543D}" destId="{5018DDD2-D948-4DB1-9398-605ECBEFAC80}" srcOrd="4" destOrd="0" presId="urn:microsoft.com/office/officeart/2005/8/layout/list1"/>
    <dgm:cxn modelId="{B2D443C0-1067-4B2A-89FA-F0CEB0661648}" type="presParOf" srcId="{5018DDD2-D948-4DB1-9398-605ECBEFAC80}" destId="{B6EC008F-4C4A-4244-9F2D-876FDF100EC5}" srcOrd="0" destOrd="0" presId="urn:microsoft.com/office/officeart/2005/8/layout/list1"/>
    <dgm:cxn modelId="{D653D260-0405-48DB-A9F4-87A146E127B4}" type="presParOf" srcId="{5018DDD2-D948-4DB1-9398-605ECBEFAC80}" destId="{3DC366EA-CA51-4297-A404-78BCDFCAA47A}" srcOrd="1" destOrd="0" presId="urn:microsoft.com/office/officeart/2005/8/layout/list1"/>
    <dgm:cxn modelId="{191B269C-1450-4CCC-B2D4-31EAADDB758C}" type="presParOf" srcId="{136FBE8D-55BA-47C8-AF7A-22E6C654543D}" destId="{89440AD4-56A0-4D4B-B0A2-1B69E65074DE}" srcOrd="5" destOrd="0" presId="urn:microsoft.com/office/officeart/2005/8/layout/list1"/>
    <dgm:cxn modelId="{913892EB-5C06-41BC-856B-76861EFE9E77}" type="presParOf" srcId="{136FBE8D-55BA-47C8-AF7A-22E6C654543D}" destId="{A77FBFF0-285D-4F69-8EF9-EBE9C325952D}"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68FEF0-8B33-4886-A8BC-00ADEE2FE0EC}">
      <dsp:nvSpPr>
        <dsp:cNvPr id="0" name=""/>
        <dsp:cNvSpPr/>
      </dsp:nvSpPr>
      <dsp:spPr>
        <a:xfrm>
          <a:off x="0" y="2947848"/>
          <a:ext cx="2763495" cy="967549"/>
        </a:xfrm>
        <a:prstGeom prst="rect">
          <a:avLst/>
        </a:prstGeom>
        <a:blipFill rotWithShape="1">
          <a:blip xmlns:r="http://schemas.openxmlformats.org/officeDocument/2006/relationships" r:embed="rId1">
            <a:duotone>
              <a:schemeClr val="accent5">
                <a:hueOff val="0"/>
                <a:satOff val="0"/>
                <a:lumOff val="0"/>
                <a:alphaOff val="0"/>
                <a:tint val="98000"/>
                <a:lumMod val="102000"/>
              </a:schemeClr>
              <a:schemeClr val="accent5">
                <a:hueOff val="0"/>
                <a:satOff val="0"/>
                <a:lumOff val="0"/>
                <a:alphaOff val="0"/>
                <a:shade val="98000"/>
                <a:lumMod val="98000"/>
              </a:schemeClr>
            </a:duotone>
          </a:blip>
          <a:tile tx="0" ty="0" sx="100000" sy="100000" flip="none" algn="tl"/>
        </a:blipFill>
        <a:ln w="9525" cap="rnd"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96540" tIns="120904" rIns="196540" bIns="120904" numCol="1" spcCol="1270" anchor="ctr" anchorCtr="0">
          <a:noAutofit/>
        </a:bodyPr>
        <a:lstStyle/>
        <a:p>
          <a:pPr marL="0" lvl="0" indent="0" algn="ctr" defTabSz="755650">
            <a:lnSpc>
              <a:spcPct val="90000"/>
            </a:lnSpc>
            <a:spcBef>
              <a:spcPct val="0"/>
            </a:spcBef>
            <a:spcAft>
              <a:spcPct val="35000"/>
            </a:spcAft>
            <a:buNone/>
          </a:pPr>
          <a:r>
            <a:rPr lang="es-CL" sz="1700" kern="1200"/>
            <a:t>Crecimiento de la industria en Chile</a:t>
          </a:r>
          <a:endParaRPr lang="en-US" sz="1700" kern="1200"/>
        </a:p>
      </dsp:txBody>
      <dsp:txXfrm>
        <a:off x="0" y="2947848"/>
        <a:ext cx="2763495" cy="967549"/>
      </dsp:txXfrm>
    </dsp:sp>
    <dsp:sp modelId="{737A98FE-BC15-4320-956F-A3FDCB8E59B8}">
      <dsp:nvSpPr>
        <dsp:cNvPr id="0" name=""/>
        <dsp:cNvSpPr/>
      </dsp:nvSpPr>
      <dsp:spPr>
        <a:xfrm>
          <a:off x="2763495" y="2947848"/>
          <a:ext cx="8290486" cy="967549"/>
        </a:xfrm>
        <a:prstGeom prst="rect">
          <a:avLst/>
        </a:prstGeom>
        <a:solidFill>
          <a:schemeClr val="accent5">
            <a:alpha val="90000"/>
            <a:tint val="40000"/>
            <a:hueOff val="0"/>
            <a:satOff val="0"/>
            <a:lumOff val="0"/>
            <a:alphaOff val="0"/>
          </a:schemeClr>
        </a:solidFill>
        <a:ln w="9525" cap="rnd"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8170" tIns="203200" rIns="168170" bIns="203200" numCol="1" spcCol="1270" anchor="ctr" anchorCtr="0">
          <a:noAutofit/>
        </a:bodyPr>
        <a:lstStyle/>
        <a:p>
          <a:pPr marL="0" lvl="0" indent="0" algn="l" defTabSz="711200">
            <a:lnSpc>
              <a:spcPct val="90000"/>
            </a:lnSpc>
            <a:spcBef>
              <a:spcPct val="0"/>
            </a:spcBef>
            <a:spcAft>
              <a:spcPct val="35000"/>
            </a:spcAft>
            <a:buNone/>
          </a:pPr>
          <a:r>
            <a:rPr lang="es-CL" sz="1600" kern="1200" dirty="0"/>
            <a:t>Precios más bajos, reducción de tasas de embarque</a:t>
          </a:r>
          <a:endParaRPr lang="en-US" sz="1600" kern="1200" dirty="0"/>
        </a:p>
        <a:p>
          <a:pPr marL="0" lvl="0" indent="0" algn="l" defTabSz="711200">
            <a:lnSpc>
              <a:spcPct val="90000"/>
            </a:lnSpc>
            <a:spcBef>
              <a:spcPct val="0"/>
            </a:spcBef>
            <a:spcAft>
              <a:spcPct val="35000"/>
            </a:spcAft>
            <a:buNone/>
          </a:pPr>
          <a:r>
            <a:rPr lang="es-CL" sz="1600" kern="1200"/>
            <a:t>Nuevos competidores</a:t>
          </a:r>
          <a:endParaRPr lang="en-US" sz="1600" kern="1200"/>
        </a:p>
      </dsp:txBody>
      <dsp:txXfrm>
        <a:off x="2763495" y="2947848"/>
        <a:ext cx="8290486" cy="967549"/>
      </dsp:txXfrm>
    </dsp:sp>
    <dsp:sp modelId="{F1C33FC4-6B3C-4000-B090-085F573D4794}">
      <dsp:nvSpPr>
        <dsp:cNvPr id="0" name=""/>
        <dsp:cNvSpPr/>
      </dsp:nvSpPr>
      <dsp:spPr>
        <a:xfrm rot="10800000">
          <a:off x="0" y="1474270"/>
          <a:ext cx="2763495" cy="1488091"/>
        </a:xfrm>
        <a:prstGeom prst="upArrowCallout">
          <a:avLst>
            <a:gd name="adj1" fmla="val 5000"/>
            <a:gd name="adj2" fmla="val 10000"/>
            <a:gd name="adj3" fmla="val 15000"/>
            <a:gd name="adj4" fmla="val 64977"/>
          </a:avLst>
        </a:prstGeom>
        <a:blipFill rotWithShape="1">
          <a:blip xmlns:r="http://schemas.openxmlformats.org/officeDocument/2006/relationships" r:embed="rId1">
            <a:duotone>
              <a:schemeClr val="accent5">
                <a:hueOff val="0"/>
                <a:satOff val="0"/>
                <a:lumOff val="0"/>
                <a:alphaOff val="0"/>
                <a:tint val="98000"/>
                <a:lumMod val="102000"/>
              </a:schemeClr>
              <a:schemeClr val="accent5">
                <a:hueOff val="0"/>
                <a:satOff val="0"/>
                <a:lumOff val="0"/>
                <a:alphaOff val="0"/>
                <a:shade val="98000"/>
                <a:lumMod val="98000"/>
              </a:schemeClr>
            </a:duotone>
          </a:blip>
          <a:tile tx="0" ty="0" sx="100000" sy="100000" flip="none" algn="tl"/>
        </a:blipFill>
        <a:ln w="9525" cap="rnd"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96540" tIns="120904" rIns="196540" bIns="120904" numCol="1" spcCol="1270" anchor="ctr" anchorCtr="0">
          <a:noAutofit/>
        </a:bodyPr>
        <a:lstStyle/>
        <a:p>
          <a:pPr marL="0" lvl="0" indent="0" algn="ctr" defTabSz="755650">
            <a:lnSpc>
              <a:spcPct val="90000"/>
            </a:lnSpc>
            <a:spcBef>
              <a:spcPct val="0"/>
            </a:spcBef>
            <a:spcAft>
              <a:spcPct val="35000"/>
            </a:spcAft>
            <a:buNone/>
          </a:pPr>
          <a:r>
            <a:rPr lang="es-CL" sz="1700" kern="1200"/>
            <a:t>Impacto económico del combustible en aerolíneas</a:t>
          </a:r>
          <a:endParaRPr lang="en-US" sz="1700" kern="1200"/>
        </a:p>
      </dsp:txBody>
      <dsp:txXfrm rot="-10800000">
        <a:off x="0" y="1474270"/>
        <a:ext cx="2763495" cy="967259"/>
      </dsp:txXfrm>
    </dsp:sp>
    <dsp:sp modelId="{2B40923B-3689-4D20-8E18-5230293641AA}">
      <dsp:nvSpPr>
        <dsp:cNvPr id="0" name=""/>
        <dsp:cNvSpPr/>
      </dsp:nvSpPr>
      <dsp:spPr>
        <a:xfrm>
          <a:off x="2763495" y="1474270"/>
          <a:ext cx="8290486" cy="967259"/>
        </a:xfrm>
        <a:prstGeom prst="rect">
          <a:avLst/>
        </a:prstGeom>
        <a:solidFill>
          <a:schemeClr val="accent5">
            <a:alpha val="90000"/>
            <a:tint val="40000"/>
            <a:hueOff val="0"/>
            <a:satOff val="0"/>
            <a:lumOff val="0"/>
            <a:alphaOff val="0"/>
          </a:schemeClr>
        </a:solidFill>
        <a:ln w="9525" cap="rnd"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8170" tIns="203200" rIns="168170" bIns="203200" numCol="1" spcCol="1270" anchor="ctr" anchorCtr="0">
          <a:noAutofit/>
        </a:bodyPr>
        <a:lstStyle/>
        <a:p>
          <a:pPr marL="0" lvl="0" indent="0" algn="l" defTabSz="711200">
            <a:lnSpc>
              <a:spcPct val="90000"/>
            </a:lnSpc>
            <a:spcBef>
              <a:spcPct val="0"/>
            </a:spcBef>
            <a:spcAft>
              <a:spcPct val="35000"/>
            </a:spcAft>
            <a:buNone/>
          </a:pPr>
          <a:r>
            <a:rPr lang="es-CL" sz="1600" kern="1200" dirty="0"/>
            <a:t>Alta variación de precios </a:t>
          </a:r>
          <a:r>
            <a:rPr lang="es-CL" sz="1600" kern="1200" dirty="0">
              <a:sym typeface="Wingdings" panose="05000000000000000000" pitchFamily="2" charset="2"/>
            </a:rPr>
            <a:t></a:t>
          </a:r>
          <a:r>
            <a:rPr lang="es-CL" sz="1600" kern="1200" dirty="0"/>
            <a:t> Fuerte efecto en los costos</a:t>
          </a:r>
          <a:endParaRPr lang="en-US" sz="1600" kern="1200" dirty="0"/>
        </a:p>
        <a:p>
          <a:pPr marL="0" lvl="0" indent="0" algn="l" defTabSz="711200">
            <a:lnSpc>
              <a:spcPct val="90000"/>
            </a:lnSpc>
            <a:spcBef>
              <a:spcPct val="0"/>
            </a:spcBef>
            <a:spcAft>
              <a:spcPct val="35000"/>
            </a:spcAft>
            <a:buNone/>
          </a:pPr>
          <a:r>
            <a:rPr lang="es-CL" sz="1600" kern="1200"/>
            <a:t>Fuel Hedging: Riesgo ante bajas de precio inesperadas</a:t>
          </a:r>
          <a:endParaRPr lang="en-US" sz="1600" kern="1200"/>
        </a:p>
      </dsp:txBody>
      <dsp:txXfrm>
        <a:off x="2763495" y="1474270"/>
        <a:ext cx="8290486" cy="967259"/>
      </dsp:txXfrm>
    </dsp:sp>
    <dsp:sp modelId="{7A3B10DC-3978-4625-ACB6-8B56CEA6A39D}">
      <dsp:nvSpPr>
        <dsp:cNvPr id="0" name=""/>
        <dsp:cNvSpPr/>
      </dsp:nvSpPr>
      <dsp:spPr>
        <a:xfrm rot="10800000">
          <a:off x="0" y="692"/>
          <a:ext cx="2763495" cy="1488091"/>
        </a:xfrm>
        <a:prstGeom prst="upArrowCallout">
          <a:avLst>
            <a:gd name="adj1" fmla="val 5000"/>
            <a:gd name="adj2" fmla="val 10000"/>
            <a:gd name="adj3" fmla="val 15000"/>
            <a:gd name="adj4" fmla="val 64977"/>
          </a:avLst>
        </a:prstGeom>
        <a:blipFill rotWithShape="1">
          <a:blip xmlns:r="http://schemas.openxmlformats.org/officeDocument/2006/relationships" r:embed="rId1">
            <a:duotone>
              <a:schemeClr val="accent5">
                <a:hueOff val="0"/>
                <a:satOff val="0"/>
                <a:lumOff val="0"/>
                <a:alphaOff val="0"/>
                <a:tint val="98000"/>
                <a:lumMod val="102000"/>
              </a:schemeClr>
              <a:schemeClr val="accent5">
                <a:hueOff val="0"/>
                <a:satOff val="0"/>
                <a:lumOff val="0"/>
                <a:alphaOff val="0"/>
                <a:shade val="98000"/>
                <a:lumMod val="98000"/>
              </a:schemeClr>
            </a:duotone>
          </a:blip>
          <a:tile tx="0" ty="0" sx="100000" sy="100000" flip="none" algn="tl"/>
        </a:blipFill>
        <a:ln w="9525" cap="rnd"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96540" tIns="120904" rIns="196540" bIns="120904" numCol="1" spcCol="1270" anchor="ctr" anchorCtr="0">
          <a:noAutofit/>
        </a:bodyPr>
        <a:lstStyle/>
        <a:p>
          <a:pPr marL="0" lvl="0" indent="0" algn="ctr" defTabSz="755650">
            <a:lnSpc>
              <a:spcPct val="90000"/>
            </a:lnSpc>
            <a:spcBef>
              <a:spcPct val="0"/>
            </a:spcBef>
            <a:spcAft>
              <a:spcPct val="35000"/>
            </a:spcAft>
            <a:buNone/>
          </a:pPr>
          <a:r>
            <a:rPr lang="es-CL" sz="1700" kern="1200" dirty="0"/>
            <a:t>Industria aérea genera un 2% de las emisiones totales</a:t>
          </a:r>
          <a:endParaRPr lang="en-US" sz="1700" kern="1200" dirty="0"/>
        </a:p>
      </dsp:txBody>
      <dsp:txXfrm rot="-10800000">
        <a:off x="0" y="692"/>
        <a:ext cx="2763495" cy="967259"/>
      </dsp:txXfrm>
    </dsp:sp>
    <dsp:sp modelId="{7E678D34-6DC2-42AC-8495-91233327DBEA}">
      <dsp:nvSpPr>
        <dsp:cNvPr id="0" name=""/>
        <dsp:cNvSpPr/>
      </dsp:nvSpPr>
      <dsp:spPr>
        <a:xfrm>
          <a:off x="2763495" y="692"/>
          <a:ext cx="8290486" cy="967259"/>
        </a:xfrm>
        <a:prstGeom prst="rect">
          <a:avLst/>
        </a:prstGeom>
        <a:solidFill>
          <a:schemeClr val="accent5">
            <a:alpha val="90000"/>
            <a:tint val="40000"/>
            <a:hueOff val="0"/>
            <a:satOff val="0"/>
            <a:lumOff val="0"/>
            <a:alphaOff val="0"/>
          </a:schemeClr>
        </a:solidFill>
        <a:ln w="9525" cap="rnd"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8170" tIns="152400" rIns="168170" bIns="152400" numCol="1" spcCol="1270" anchor="ctr" anchorCtr="0">
          <a:noAutofit/>
        </a:bodyPr>
        <a:lstStyle/>
        <a:p>
          <a:pPr marL="0" lvl="0" indent="0" algn="l" defTabSz="533400">
            <a:lnSpc>
              <a:spcPct val="100000"/>
            </a:lnSpc>
            <a:spcBef>
              <a:spcPct val="0"/>
            </a:spcBef>
            <a:spcAft>
              <a:spcPct val="35000"/>
            </a:spcAft>
            <a:buNone/>
          </a:pPr>
          <a:r>
            <a:rPr lang="es-CL" sz="1200" kern="1200" dirty="0"/>
            <a:t>Emisiones a gran altura: Mayor impacto en la atmósfera</a:t>
          </a:r>
          <a:endParaRPr lang="en-US" sz="1200" kern="1200" dirty="0"/>
        </a:p>
        <a:p>
          <a:pPr marL="0" lvl="0" indent="0" algn="l" defTabSz="533400">
            <a:lnSpc>
              <a:spcPct val="100000"/>
            </a:lnSpc>
            <a:spcBef>
              <a:spcPct val="0"/>
            </a:spcBef>
            <a:spcAft>
              <a:spcPct val="35000"/>
            </a:spcAft>
            <a:buNone/>
          </a:pPr>
          <a:r>
            <a:rPr lang="es-CL" sz="1200" kern="1200"/>
            <a:t>Crecimiento proyectado: 5% anual</a:t>
          </a:r>
          <a:endParaRPr lang="en-US" sz="1200" kern="1200"/>
        </a:p>
        <a:p>
          <a:pPr marL="0" lvl="0" indent="0" algn="l" defTabSz="533400">
            <a:lnSpc>
              <a:spcPct val="100000"/>
            </a:lnSpc>
            <a:spcBef>
              <a:spcPct val="0"/>
            </a:spcBef>
            <a:spcAft>
              <a:spcPct val="35000"/>
            </a:spcAft>
            <a:buNone/>
          </a:pPr>
          <a:r>
            <a:rPr lang="es-CL" sz="1200" kern="1200" dirty="0"/>
            <a:t>Reducción de emisiones proyectada: 1-2% anual</a:t>
          </a:r>
          <a:endParaRPr lang="en-US" sz="1200" kern="1200" dirty="0"/>
        </a:p>
      </dsp:txBody>
      <dsp:txXfrm>
        <a:off x="2763495" y="692"/>
        <a:ext cx="8290486" cy="9672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862327-9BB4-49DD-BB6C-B368EB33B552}">
      <dsp:nvSpPr>
        <dsp:cNvPr id="0" name=""/>
        <dsp:cNvSpPr/>
      </dsp:nvSpPr>
      <dsp:spPr>
        <a:xfrm>
          <a:off x="8911" y="105111"/>
          <a:ext cx="2149349" cy="644804"/>
        </a:xfrm>
        <a:prstGeom prst="chevron">
          <a:avLst>
            <a:gd name="adj" fmla="val 30000"/>
          </a:avLst>
        </a:prstGeom>
        <a:solidFill>
          <a:schemeClr val="dk2">
            <a:hueOff val="0"/>
            <a:satOff val="0"/>
            <a:lumOff val="0"/>
            <a:alphaOff val="0"/>
          </a:schemeClr>
        </a:solidFill>
        <a:ln w="15875" cap="rnd" cmpd="sng" algn="ctr">
          <a:solidFill>
            <a:schemeClr val="dk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79615" tIns="79615" rIns="79615" bIns="79615" numCol="1" spcCol="1270" anchor="ctr" anchorCtr="0">
          <a:noAutofit/>
        </a:bodyPr>
        <a:lstStyle/>
        <a:p>
          <a:pPr marL="0" lvl="0" indent="0" algn="ctr" defTabSz="1111250">
            <a:lnSpc>
              <a:spcPct val="90000"/>
            </a:lnSpc>
            <a:spcBef>
              <a:spcPct val="0"/>
            </a:spcBef>
            <a:spcAft>
              <a:spcPct val="35000"/>
            </a:spcAft>
            <a:buNone/>
          </a:pPr>
          <a:r>
            <a:rPr lang="es-CL" sz="2500" kern="1200" dirty="0"/>
            <a:t>Años 60 </a:t>
          </a:r>
          <a:r>
            <a:rPr lang="es-CL" sz="2500" kern="1200" dirty="0">
              <a:sym typeface="Wingdings" panose="05000000000000000000" pitchFamily="2" charset="2"/>
            </a:rPr>
            <a:t></a:t>
          </a:r>
          <a:r>
            <a:rPr lang="es-CL" sz="2500" kern="1200" dirty="0"/>
            <a:t> </a:t>
          </a:r>
          <a:endParaRPr lang="en-US" sz="2500" kern="1200" dirty="0"/>
        </a:p>
      </dsp:txBody>
      <dsp:txXfrm>
        <a:off x="202352" y="105111"/>
        <a:ext cx="1762467" cy="644804"/>
      </dsp:txXfrm>
    </dsp:sp>
    <dsp:sp modelId="{4A58568C-BABF-42FD-926D-7E5BDD3DB7C7}">
      <dsp:nvSpPr>
        <dsp:cNvPr id="0" name=""/>
        <dsp:cNvSpPr/>
      </dsp:nvSpPr>
      <dsp:spPr>
        <a:xfrm>
          <a:off x="8911" y="749915"/>
          <a:ext cx="1955907" cy="2455788"/>
        </a:xfrm>
        <a:prstGeom prst="rect">
          <a:avLst/>
        </a:prstGeom>
        <a:solidFill>
          <a:schemeClr val="dk2">
            <a:alpha val="90000"/>
            <a:tint val="40000"/>
            <a:hueOff val="0"/>
            <a:satOff val="0"/>
            <a:lumOff val="0"/>
            <a:alphaOff val="0"/>
          </a:schemeClr>
        </a:solidFill>
        <a:ln w="15875"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560" tIns="154560" rIns="154560" bIns="309120" numCol="1" spcCol="1270" anchor="t" anchorCtr="0">
          <a:noAutofit/>
        </a:bodyPr>
        <a:lstStyle/>
        <a:p>
          <a:pPr marL="0" lvl="0" indent="0" algn="l" defTabSz="666750">
            <a:lnSpc>
              <a:spcPct val="90000"/>
            </a:lnSpc>
            <a:spcBef>
              <a:spcPct val="0"/>
            </a:spcBef>
            <a:spcAft>
              <a:spcPct val="35000"/>
            </a:spcAft>
            <a:buNone/>
          </a:pPr>
          <a:r>
            <a:rPr lang="es-CL" sz="1500" kern="1200"/>
            <a:t>Desarrollo de aviones Jet</a:t>
          </a:r>
          <a:endParaRPr lang="en-US" sz="1500" kern="1200"/>
        </a:p>
        <a:p>
          <a:pPr marL="0" lvl="0" indent="0" algn="l" defTabSz="666750">
            <a:lnSpc>
              <a:spcPct val="90000"/>
            </a:lnSpc>
            <a:spcBef>
              <a:spcPct val="0"/>
            </a:spcBef>
            <a:spcAft>
              <a:spcPct val="35000"/>
            </a:spcAft>
            <a:buNone/>
          </a:pPr>
          <a:r>
            <a:rPr lang="es-CL" sz="1500" kern="1200"/>
            <a:t>Fuertes Ruidos </a:t>
          </a:r>
          <a:r>
            <a:rPr lang="es-CL" sz="1500" kern="1200">
              <a:sym typeface="Wingdings" panose="05000000000000000000" pitchFamily="2" charset="2"/>
            </a:rPr>
            <a:t></a:t>
          </a:r>
          <a:r>
            <a:rPr lang="es-CL" sz="1500" kern="1200"/>
            <a:t> Anexo 16 del Convenio de Chicago: “Ruido de Aeronaves”</a:t>
          </a:r>
          <a:endParaRPr lang="en-US" sz="1500" kern="1200"/>
        </a:p>
      </dsp:txBody>
      <dsp:txXfrm>
        <a:off x="8911" y="749915"/>
        <a:ext cx="1955907" cy="2455788"/>
      </dsp:txXfrm>
    </dsp:sp>
    <dsp:sp modelId="{E4B7A1A9-0E3D-416C-8445-922A87D3C3FD}">
      <dsp:nvSpPr>
        <dsp:cNvPr id="0" name=""/>
        <dsp:cNvSpPr/>
      </dsp:nvSpPr>
      <dsp:spPr>
        <a:xfrm>
          <a:off x="2105543" y="105111"/>
          <a:ext cx="2149349" cy="644804"/>
        </a:xfrm>
        <a:prstGeom prst="chevron">
          <a:avLst>
            <a:gd name="adj" fmla="val 30000"/>
          </a:avLst>
        </a:prstGeom>
        <a:solidFill>
          <a:schemeClr val="dk2">
            <a:hueOff val="0"/>
            <a:satOff val="0"/>
            <a:lumOff val="0"/>
            <a:alphaOff val="0"/>
          </a:schemeClr>
        </a:solidFill>
        <a:ln w="15875" cap="rnd" cmpd="sng" algn="ctr">
          <a:solidFill>
            <a:schemeClr val="dk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79615" tIns="79615" rIns="79615" bIns="79615" numCol="1" spcCol="1270" anchor="ctr" anchorCtr="0">
          <a:noAutofit/>
        </a:bodyPr>
        <a:lstStyle/>
        <a:p>
          <a:pPr marL="0" lvl="0" indent="0" algn="ctr" defTabSz="1111250">
            <a:lnSpc>
              <a:spcPct val="90000"/>
            </a:lnSpc>
            <a:spcBef>
              <a:spcPct val="0"/>
            </a:spcBef>
            <a:spcAft>
              <a:spcPct val="35000"/>
            </a:spcAft>
            <a:buNone/>
          </a:pPr>
          <a:r>
            <a:rPr lang="es-CL" sz="2500" kern="1200" dirty="0"/>
            <a:t>1973 </a:t>
          </a:r>
          <a:r>
            <a:rPr lang="es-CL" sz="2500" kern="1200" dirty="0">
              <a:sym typeface="Wingdings" panose="05000000000000000000" pitchFamily="2" charset="2"/>
            </a:rPr>
            <a:t></a:t>
          </a:r>
          <a:endParaRPr lang="en-US" sz="2500" kern="1200" dirty="0"/>
        </a:p>
      </dsp:txBody>
      <dsp:txXfrm>
        <a:off x="2298984" y="105111"/>
        <a:ext cx="1762467" cy="644804"/>
      </dsp:txXfrm>
    </dsp:sp>
    <dsp:sp modelId="{DDA61039-D18B-4812-B805-8400ED03A7E0}">
      <dsp:nvSpPr>
        <dsp:cNvPr id="0" name=""/>
        <dsp:cNvSpPr/>
      </dsp:nvSpPr>
      <dsp:spPr>
        <a:xfrm>
          <a:off x="2105543" y="749915"/>
          <a:ext cx="1955907" cy="2455788"/>
        </a:xfrm>
        <a:prstGeom prst="rect">
          <a:avLst/>
        </a:prstGeom>
        <a:solidFill>
          <a:schemeClr val="dk2">
            <a:alpha val="90000"/>
            <a:tint val="40000"/>
            <a:hueOff val="0"/>
            <a:satOff val="0"/>
            <a:lumOff val="0"/>
            <a:alphaOff val="0"/>
          </a:schemeClr>
        </a:solidFill>
        <a:ln w="15875"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560" tIns="154560" rIns="154560" bIns="309120" numCol="1" spcCol="1270" anchor="t" anchorCtr="0">
          <a:noAutofit/>
        </a:bodyPr>
        <a:lstStyle/>
        <a:p>
          <a:pPr marL="0" lvl="0" indent="0" algn="l" defTabSz="666750">
            <a:lnSpc>
              <a:spcPct val="90000"/>
            </a:lnSpc>
            <a:spcBef>
              <a:spcPct val="0"/>
            </a:spcBef>
            <a:spcAft>
              <a:spcPct val="35000"/>
            </a:spcAft>
            <a:buNone/>
          </a:pPr>
          <a:r>
            <a:rPr lang="es-CL" sz="1500" kern="1200"/>
            <a:t>Grupo de Estudio de Emisiones de Motores de Aeronaves</a:t>
          </a:r>
          <a:endParaRPr lang="en-US" sz="1500" kern="1200"/>
        </a:p>
      </dsp:txBody>
      <dsp:txXfrm>
        <a:off x="2105543" y="749915"/>
        <a:ext cx="1955907" cy="2455788"/>
      </dsp:txXfrm>
    </dsp:sp>
    <dsp:sp modelId="{8D531DFC-0FF9-4E6A-9B41-145EC82C928C}">
      <dsp:nvSpPr>
        <dsp:cNvPr id="0" name=""/>
        <dsp:cNvSpPr/>
      </dsp:nvSpPr>
      <dsp:spPr>
        <a:xfrm>
          <a:off x="4202175" y="105111"/>
          <a:ext cx="2149349" cy="644804"/>
        </a:xfrm>
        <a:prstGeom prst="chevron">
          <a:avLst>
            <a:gd name="adj" fmla="val 30000"/>
          </a:avLst>
        </a:prstGeom>
        <a:solidFill>
          <a:schemeClr val="dk2">
            <a:hueOff val="0"/>
            <a:satOff val="0"/>
            <a:lumOff val="0"/>
            <a:alphaOff val="0"/>
          </a:schemeClr>
        </a:solidFill>
        <a:ln w="15875" cap="rnd" cmpd="sng" algn="ctr">
          <a:solidFill>
            <a:schemeClr val="dk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79615" tIns="79615" rIns="79615" bIns="79615" numCol="1" spcCol="1270" anchor="ctr" anchorCtr="0">
          <a:noAutofit/>
        </a:bodyPr>
        <a:lstStyle/>
        <a:p>
          <a:pPr marL="0" lvl="0" indent="0" algn="ctr" defTabSz="1111250">
            <a:lnSpc>
              <a:spcPct val="90000"/>
            </a:lnSpc>
            <a:spcBef>
              <a:spcPct val="0"/>
            </a:spcBef>
            <a:spcAft>
              <a:spcPct val="35000"/>
            </a:spcAft>
            <a:buNone/>
          </a:pPr>
          <a:r>
            <a:rPr lang="es-CL" sz="2500" kern="1200" dirty="0"/>
            <a:t>1977 </a:t>
          </a:r>
          <a:r>
            <a:rPr lang="es-CL" sz="2500" kern="1200" dirty="0">
              <a:sym typeface="Wingdings" panose="05000000000000000000" pitchFamily="2" charset="2"/>
            </a:rPr>
            <a:t></a:t>
          </a:r>
          <a:endParaRPr lang="en-US" sz="2500" kern="1200" dirty="0"/>
        </a:p>
      </dsp:txBody>
      <dsp:txXfrm>
        <a:off x="4395616" y="105111"/>
        <a:ext cx="1762467" cy="644804"/>
      </dsp:txXfrm>
    </dsp:sp>
    <dsp:sp modelId="{F1077845-A9BC-4774-B504-4F669678B11F}">
      <dsp:nvSpPr>
        <dsp:cNvPr id="0" name=""/>
        <dsp:cNvSpPr/>
      </dsp:nvSpPr>
      <dsp:spPr>
        <a:xfrm>
          <a:off x="4202175" y="749915"/>
          <a:ext cx="1955907" cy="2455788"/>
        </a:xfrm>
        <a:prstGeom prst="rect">
          <a:avLst/>
        </a:prstGeom>
        <a:solidFill>
          <a:schemeClr val="dk2">
            <a:alpha val="90000"/>
            <a:tint val="40000"/>
            <a:hueOff val="0"/>
            <a:satOff val="0"/>
            <a:lumOff val="0"/>
            <a:alphaOff val="0"/>
          </a:schemeClr>
        </a:solidFill>
        <a:ln w="15875"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560" tIns="154560" rIns="154560" bIns="309120" numCol="1" spcCol="1270" anchor="t" anchorCtr="0">
          <a:noAutofit/>
        </a:bodyPr>
        <a:lstStyle/>
        <a:p>
          <a:pPr marL="0" lvl="0" indent="0" algn="l" defTabSz="666750">
            <a:lnSpc>
              <a:spcPct val="90000"/>
            </a:lnSpc>
            <a:spcBef>
              <a:spcPct val="0"/>
            </a:spcBef>
            <a:spcAft>
              <a:spcPct val="35000"/>
            </a:spcAft>
            <a:buNone/>
          </a:pPr>
          <a:r>
            <a:rPr lang="es-CL" sz="1500" kern="1200"/>
            <a:t>Comité para Emisiones de Motores de Aeronaves: Desarrollo de estándares</a:t>
          </a:r>
          <a:endParaRPr lang="en-US" sz="1500" kern="1200"/>
        </a:p>
      </dsp:txBody>
      <dsp:txXfrm>
        <a:off x="4202175" y="749915"/>
        <a:ext cx="1955907" cy="2455788"/>
      </dsp:txXfrm>
    </dsp:sp>
    <dsp:sp modelId="{2E16C983-C20F-4B95-9B38-536DF8F7EA8E}">
      <dsp:nvSpPr>
        <dsp:cNvPr id="0" name=""/>
        <dsp:cNvSpPr/>
      </dsp:nvSpPr>
      <dsp:spPr>
        <a:xfrm>
          <a:off x="6298807" y="105111"/>
          <a:ext cx="2149349" cy="644804"/>
        </a:xfrm>
        <a:prstGeom prst="chevron">
          <a:avLst>
            <a:gd name="adj" fmla="val 30000"/>
          </a:avLst>
        </a:prstGeom>
        <a:solidFill>
          <a:schemeClr val="dk2">
            <a:hueOff val="0"/>
            <a:satOff val="0"/>
            <a:lumOff val="0"/>
            <a:alphaOff val="0"/>
          </a:schemeClr>
        </a:solidFill>
        <a:ln w="15875" cap="rnd" cmpd="sng" algn="ctr">
          <a:solidFill>
            <a:schemeClr val="dk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79615" tIns="79615" rIns="79615" bIns="79615" numCol="1" spcCol="1270" anchor="ctr" anchorCtr="0">
          <a:noAutofit/>
        </a:bodyPr>
        <a:lstStyle/>
        <a:p>
          <a:pPr marL="0" lvl="0" indent="0" algn="ctr" defTabSz="1111250">
            <a:lnSpc>
              <a:spcPct val="90000"/>
            </a:lnSpc>
            <a:spcBef>
              <a:spcPct val="0"/>
            </a:spcBef>
            <a:spcAft>
              <a:spcPct val="35000"/>
            </a:spcAft>
            <a:buNone/>
          </a:pPr>
          <a:r>
            <a:rPr lang="es-CL" sz="2500" kern="1200" dirty="0"/>
            <a:t>1983 </a:t>
          </a:r>
          <a:r>
            <a:rPr lang="es-CL" sz="2500" kern="1200" dirty="0">
              <a:sym typeface="Wingdings" panose="05000000000000000000" pitchFamily="2" charset="2"/>
            </a:rPr>
            <a:t></a:t>
          </a:r>
          <a:endParaRPr lang="en-US" sz="2500" kern="1200" dirty="0"/>
        </a:p>
      </dsp:txBody>
      <dsp:txXfrm>
        <a:off x="6492248" y="105111"/>
        <a:ext cx="1762467" cy="644804"/>
      </dsp:txXfrm>
    </dsp:sp>
    <dsp:sp modelId="{6A97EE60-9F9C-4038-B798-618F68A1BF03}">
      <dsp:nvSpPr>
        <dsp:cNvPr id="0" name=""/>
        <dsp:cNvSpPr/>
      </dsp:nvSpPr>
      <dsp:spPr>
        <a:xfrm>
          <a:off x="6298807" y="749915"/>
          <a:ext cx="1955907" cy="2455788"/>
        </a:xfrm>
        <a:prstGeom prst="rect">
          <a:avLst/>
        </a:prstGeom>
        <a:solidFill>
          <a:schemeClr val="dk2">
            <a:alpha val="90000"/>
            <a:tint val="40000"/>
            <a:hueOff val="0"/>
            <a:satOff val="0"/>
            <a:lumOff val="0"/>
            <a:alphaOff val="0"/>
          </a:schemeClr>
        </a:solidFill>
        <a:ln w="15875"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560" tIns="154560" rIns="154560" bIns="309120" numCol="1" spcCol="1270" anchor="t" anchorCtr="0">
          <a:noAutofit/>
        </a:bodyPr>
        <a:lstStyle/>
        <a:p>
          <a:pPr marL="0" lvl="0" indent="0" algn="l" defTabSz="666750">
            <a:lnSpc>
              <a:spcPct val="90000"/>
            </a:lnSpc>
            <a:spcBef>
              <a:spcPct val="0"/>
            </a:spcBef>
            <a:spcAft>
              <a:spcPct val="35000"/>
            </a:spcAft>
            <a:buNone/>
          </a:pPr>
          <a:r>
            <a:rPr lang="es-CL" sz="1500" kern="1200"/>
            <a:t>Committee on Aviation Environmental Protection (CAEP)</a:t>
          </a:r>
          <a:endParaRPr lang="en-US" sz="1500" kern="1200"/>
        </a:p>
        <a:p>
          <a:pPr marL="0" lvl="0" indent="0" algn="l" defTabSz="666750">
            <a:lnSpc>
              <a:spcPct val="90000"/>
            </a:lnSpc>
            <a:spcBef>
              <a:spcPct val="0"/>
            </a:spcBef>
            <a:spcAft>
              <a:spcPct val="35000"/>
            </a:spcAft>
            <a:buNone/>
          </a:pPr>
          <a:r>
            <a:rPr lang="es-CL" sz="1500" kern="1200"/>
            <a:t>Anexo 16 pasó a llamares “Protección Medioambiental”</a:t>
          </a:r>
          <a:endParaRPr lang="en-US" sz="1500" kern="1200"/>
        </a:p>
      </dsp:txBody>
      <dsp:txXfrm>
        <a:off x="6298807" y="749915"/>
        <a:ext cx="1955907" cy="2455788"/>
      </dsp:txXfrm>
    </dsp:sp>
    <dsp:sp modelId="{FCBD17E0-EA01-46A3-9161-13E49D4DEC35}">
      <dsp:nvSpPr>
        <dsp:cNvPr id="0" name=""/>
        <dsp:cNvSpPr/>
      </dsp:nvSpPr>
      <dsp:spPr>
        <a:xfrm>
          <a:off x="8395439" y="105111"/>
          <a:ext cx="2149349" cy="644804"/>
        </a:xfrm>
        <a:prstGeom prst="chevron">
          <a:avLst>
            <a:gd name="adj" fmla="val 30000"/>
          </a:avLst>
        </a:prstGeom>
        <a:solidFill>
          <a:schemeClr val="dk2">
            <a:hueOff val="0"/>
            <a:satOff val="0"/>
            <a:lumOff val="0"/>
            <a:alphaOff val="0"/>
          </a:schemeClr>
        </a:solidFill>
        <a:ln w="15875" cap="rnd" cmpd="sng" algn="ctr">
          <a:solidFill>
            <a:schemeClr val="dk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79615" tIns="79615" rIns="79615" bIns="79615" numCol="1" spcCol="1270" anchor="ctr" anchorCtr="0">
          <a:noAutofit/>
        </a:bodyPr>
        <a:lstStyle/>
        <a:p>
          <a:pPr marL="0" lvl="0" indent="0" algn="ctr" defTabSz="1111250">
            <a:lnSpc>
              <a:spcPct val="90000"/>
            </a:lnSpc>
            <a:spcBef>
              <a:spcPct val="0"/>
            </a:spcBef>
            <a:spcAft>
              <a:spcPct val="35000"/>
            </a:spcAft>
            <a:buNone/>
          </a:pPr>
          <a:r>
            <a:rPr lang="es-CL" sz="2500" kern="1200"/>
            <a:t>2004</a:t>
          </a:r>
          <a:endParaRPr lang="en-US" sz="2500" kern="1200"/>
        </a:p>
      </dsp:txBody>
      <dsp:txXfrm>
        <a:off x="8588880" y="105111"/>
        <a:ext cx="1762467" cy="644804"/>
      </dsp:txXfrm>
    </dsp:sp>
    <dsp:sp modelId="{D12EE2D6-EED2-4E67-9E4B-EF8489BADDF6}">
      <dsp:nvSpPr>
        <dsp:cNvPr id="0" name=""/>
        <dsp:cNvSpPr/>
      </dsp:nvSpPr>
      <dsp:spPr>
        <a:xfrm>
          <a:off x="8395439" y="749915"/>
          <a:ext cx="1955907" cy="2455788"/>
        </a:xfrm>
        <a:prstGeom prst="rect">
          <a:avLst/>
        </a:prstGeom>
        <a:solidFill>
          <a:schemeClr val="dk2">
            <a:alpha val="90000"/>
            <a:tint val="40000"/>
            <a:hueOff val="0"/>
            <a:satOff val="0"/>
            <a:lumOff val="0"/>
            <a:alphaOff val="0"/>
          </a:schemeClr>
        </a:solidFill>
        <a:ln w="15875"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560" tIns="154560" rIns="154560" bIns="309120" numCol="1" spcCol="1270" anchor="t" anchorCtr="0">
          <a:noAutofit/>
        </a:bodyPr>
        <a:lstStyle/>
        <a:p>
          <a:pPr marL="0" lvl="0" indent="0" algn="l" defTabSz="666750">
            <a:lnSpc>
              <a:spcPct val="90000"/>
            </a:lnSpc>
            <a:spcBef>
              <a:spcPct val="0"/>
            </a:spcBef>
            <a:spcAft>
              <a:spcPct val="35000"/>
            </a:spcAft>
            <a:buNone/>
          </a:pPr>
          <a:r>
            <a:rPr lang="es-CL" sz="1500" kern="1200"/>
            <a:t>Metas de la industria</a:t>
          </a:r>
          <a:endParaRPr lang="en-US" sz="1500" kern="1200"/>
        </a:p>
      </dsp:txBody>
      <dsp:txXfrm>
        <a:off x="8395439" y="749915"/>
        <a:ext cx="1955907" cy="24557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55DF2F-0741-4435-AAC5-23C7FA69718B}">
      <dsp:nvSpPr>
        <dsp:cNvPr id="0" name=""/>
        <dsp:cNvSpPr/>
      </dsp:nvSpPr>
      <dsp:spPr>
        <a:xfrm>
          <a:off x="10517" y="379885"/>
          <a:ext cx="3438958" cy="1031687"/>
        </a:xfrm>
        <a:prstGeom prst="rect">
          <a:avLst/>
        </a:prstGeom>
        <a:blipFill rotWithShape="1">
          <a:blip xmlns:r="http://schemas.openxmlformats.org/officeDocument/2006/relationships" r:embed="rId1">
            <a:duotone>
              <a:schemeClr val="accent5">
                <a:hueOff val="0"/>
                <a:satOff val="0"/>
                <a:lumOff val="0"/>
                <a:alphaOff val="0"/>
                <a:tint val="98000"/>
                <a:lumMod val="102000"/>
              </a:schemeClr>
              <a:schemeClr val="accent5">
                <a:hueOff val="0"/>
                <a:satOff val="0"/>
                <a:lumOff val="0"/>
                <a:alphaOff val="0"/>
                <a:shade val="98000"/>
                <a:lumMod val="98000"/>
              </a:schemeClr>
            </a:duotone>
          </a:blip>
          <a:tile tx="0" ty="0" sx="100000" sy="100000" flip="none" algn="tl"/>
        </a:blipFill>
        <a:ln w="9525" cap="rnd" cmpd="sng" algn="ctr">
          <a:solidFill>
            <a:schemeClr val="accent5">
              <a:hueOff val="0"/>
              <a:satOff val="0"/>
              <a:lumOff val="0"/>
              <a:alphaOff val="0"/>
            </a:schemeClr>
          </a:solidFill>
          <a:prstDash val="solid"/>
        </a:ln>
        <a:effectLst>
          <a:innerShdw blurRad="63500" dist="25400" dir="13500000">
            <a:srgbClr val="000000">
              <a:alpha val="75000"/>
            </a:srgbClr>
          </a:innerShdw>
        </a:effectLst>
      </dsp:spPr>
      <dsp:style>
        <a:lnRef idx="1">
          <a:scrgbClr r="0" g="0" b="0"/>
        </a:lnRef>
        <a:fillRef idx="3">
          <a:scrgbClr r="0" g="0" b="0"/>
        </a:fillRef>
        <a:effectRef idx="3">
          <a:scrgbClr r="0" g="0" b="0"/>
        </a:effectRef>
        <a:fontRef idx="minor">
          <a:schemeClr val="lt1"/>
        </a:fontRef>
      </dsp:style>
      <dsp:txBody>
        <a:bodyPr spcFirstLastPara="0" vert="horz" wrap="square" lIns="271754" tIns="271754" rIns="271754" bIns="271754" numCol="1" spcCol="1270" anchor="ctr" anchorCtr="0">
          <a:noAutofit/>
        </a:bodyPr>
        <a:lstStyle/>
        <a:p>
          <a:pPr marL="0" lvl="0" indent="0" algn="ctr" defTabSz="666750">
            <a:lnSpc>
              <a:spcPct val="90000"/>
            </a:lnSpc>
            <a:spcBef>
              <a:spcPct val="0"/>
            </a:spcBef>
            <a:spcAft>
              <a:spcPct val="35000"/>
            </a:spcAft>
            <a:buNone/>
          </a:pPr>
          <a:r>
            <a:rPr lang="es-CL" sz="1500" kern="1200"/>
            <a:t>Fabricantes de aeronaves y motores</a:t>
          </a:r>
          <a:endParaRPr lang="en-US" sz="1500" kern="1200"/>
        </a:p>
      </dsp:txBody>
      <dsp:txXfrm>
        <a:off x="10517" y="379885"/>
        <a:ext cx="3438958" cy="1031687"/>
      </dsp:txXfrm>
    </dsp:sp>
    <dsp:sp modelId="{F2297A82-C15B-4219-A85A-D1FF7F5BACD7}">
      <dsp:nvSpPr>
        <dsp:cNvPr id="0" name=""/>
        <dsp:cNvSpPr/>
      </dsp:nvSpPr>
      <dsp:spPr>
        <a:xfrm>
          <a:off x="10517" y="1411573"/>
          <a:ext cx="3438958" cy="1573281"/>
        </a:xfrm>
        <a:prstGeom prst="rect">
          <a:avLst/>
        </a:prstGeom>
        <a:solidFill>
          <a:schemeClr val="accent5">
            <a:tint val="40000"/>
            <a:alpha val="90000"/>
            <a:hueOff val="0"/>
            <a:satOff val="0"/>
            <a:lumOff val="0"/>
            <a:alphaOff val="0"/>
          </a:schemeClr>
        </a:solidFill>
        <a:ln w="9525" cap="rnd"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339693" tIns="339693" rIns="339693" bIns="339693" numCol="1" spcCol="1270" anchor="t" anchorCtr="0">
          <a:noAutofit/>
        </a:bodyPr>
        <a:lstStyle/>
        <a:p>
          <a:pPr marL="0" lvl="0" indent="0" algn="l" defTabSz="488950">
            <a:lnSpc>
              <a:spcPct val="90000"/>
            </a:lnSpc>
            <a:spcBef>
              <a:spcPct val="0"/>
            </a:spcBef>
            <a:spcAft>
              <a:spcPct val="35000"/>
            </a:spcAft>
            <a:buNone/>
          </a:pPr>
          <a:r>
            <a:rPr lang="es-CL" sz="1100" kern="1200"/>
            <a:t>Búsqueda de mayor eficiencia en combustible</a:t>
          </a:r>
          <a:endParaRPr lang="en-US" sz="1100" kern="1200"/>
        </a:p>
        <a:p>
          <a:pPr marL="0" lvl="0" indent="0" algn="l" defTabSz="488950">
            <a:lnSpc>
              <a:spcPct val="90000"/>
            </a:lnSpc>
            <a:spcBef>
              <a:spcPct val="0"/>
            </a:spcBef>
            <a:spcAft>
              <a:spcPct val="35000"/>
            </a:spcAft>
            <a:buNone/>
          </a:pPr>
          <a:r>
            <a:rPr lang="es-CL" sz="1100" kern="1200"/>
            <a:t>Reducción de peso: Materiales más livianos</a:t>
          </a:r>
          <a:endParaRPr lang="en-US" sz="1100" kern="1200"/>
        </a:p>
        <a:p>
          <a:pPr marL="0" lvl="0" indent="0" algn="l" defTabSz="488950">
            <a:lnSpc>
              <a:spcPct val="90000"/>
            </a:lnSpc>
            <a:spcBef>
              <a:spcPct val="0"/>
            </a:spcBef>
            <a:spcAft>
              <a:spcPct val="35000"/>
            </a:spcAft>
            <a:buNone/>
          </a:pPr>
          <a:r>
            <a:rPr lang="es-CL" sz="1100" kern="1200"/>
            <a:t>Mejoras aerodinámicas</a:t>
          </a:r>
          <a:endParaRPr lang="en-US" sz="1100" kern="1200"/>
        </a:p>
      </dsp:txBody>
      <dsp:txXfrm>
        <a:off x="10517" y="1411573"/>
        <a:ext cx="3438958" cy="1573281"/>
      </dsp:txXfrm>
    </dsp:sp>
    <dsp:sp modelId="{A3DAD668-EA8A-4462-850A-2D4D4DDB68BA}">
      <dsp:nvSpPr>
        <dsp:cNvPr id="0" name=""/>
        <dsp:cNvSpPr/>
      </dsp:nvSpPr>
      <dsp:spPr>
        <a:xfrm>
          <a:off x="3557370" y="379885"/>
          <a:ext cx="3438958" cy="1031687"/>
        </a:xfrm>
        <a:prstGeom prst="rect">
          <a:avLst/>
        </a:prstGeom>
        <a:blipFill rotWithShape="1">
          <a:blip xmlns:r="http://schemas.openxmlformats.org/officeDocument/2006/relationships" r:embed="rId1">
            <a:duotone>
              <a:schemeClr val="accent5">
                <a:hueOff val="393725"/>
                <a:satOff val="21144"/>
                <a:lumOff val="-7647"/>
                <a:alphaOff val="0"/>
                <a:tint val="98000"/>
                <a:lumMod val="102000"/>
              </a:schemeClr>
              <a:schemeClr val="accent5">
                <a:hueOff val="393725"/>
                <a:satOff val="21144"/>
                <a:lumOff val="-7647"/>
                <a:alphaOff val="0"/>
                <a:shade val="98000"/>
                <a:lumMod val="98000"/>
              </a:schemeClr>
            </a:duotone>
          </a:blip>
          <a:tile tx="0" ty="0" sx="100000" sy="100000" flip="none" algn="tl"/>
        </a:blipFill>
        <a:ln w="9525" cap="rnd" cmpd="sng" algn="ctr">
          <a:solidFill>
            <a:schemeClr val="accent5">
              <a:hueOff val="393725"/>
              <a:satOff val="21144"/>
              <a:lumOff val="-7647"/>
              <a:alphaOff val="0"/>
            </a:schemeClr>
          </a:solidFill>
          <a:prstDash val="solid"/>
        </a:ln>
        <a:effectLst>
          <a:innerShdw blurRad="63500" dist="25400" dir="13500000">
            <a:srgbClr val="000000">
              <a:alpha val="75000"/>
            </a:srgbClr>
          </a:innerShdw>
        </a:effectLst>
      </dsp:spPr>
      <dsp:style>
        <a:lnRef idx="1">
          <a:scrgbClr r="0" g="0" b="0"/>
        </a:lnRef>
        <a:fillRef idx="3">
          <a:scrgbClr r="0" g="0" b="0"/>
        </a:fillRef>
        <a:effectRef idx="3">
          <a:scrgbClr r="0" g="0" b="0"/>
        </a:effectRef>
        <a:fontRef idx="minor">
          <a:schemeClr val="lt1"/>
        </a:fontRef>
      </dsp:style>
      <dsp:txBody>
        <a:bodyPr spcFirstLastPara="0" vert="horz" wrap="square" lIns="271754" tIns="271754" rIns="271754" bIns="271754" numCol="1" spcCol="1270" anchor="ctr" anchorCtr="0">
          <a:noAutofit/>
        </a:bodyPr>
        <a:lstStyle/>
        <a:p>
          <a:pPr marL="0" lvl="0" indent="0" algn="ctr" defTabSz="666750">
            <a:lnSpc>
              <a:spcPct val="90000"/>
            </a:lnSpc>
            <a:spcBef>
              <a:spcPct val="0"/>
            </a:spcBef>
            <a:spcAft>
              <a:spcPct val="35000"/>
            </a:spcAft>
            <a:buNone/>
          </a:pPr>
          <a:r>
            <a:rPr lang="es-CL" sz="1500" kern="1200"/>
            <a:t>Gestión operacional</a:t>
          </a:r>
          <a:endParaRPr lang="en-US" sz="1500" kern="1200"/>
        </a:p>
      </dsp:txBody>
      <dsp:txXfrm>
        <a:off x="3557370" y="379885"/>
        <a:ext cx="3438958" cy="1031687"/>
      </dsp:txXfrm>
    </dsp:sp>
    <dsp:sp modelId="{D6272238-E301-4D4D-A10F-4207F10D7A86}">
      <dsp:nvSpPr>
        <dsp:cNvPr id="0" name=""/>
        <dsp:cNvSpPr/>
      </dsp:nvSpPr>
      <dsp:spPr>
        <a:xfrm>
          <a:off x="3557370" y="1411573"/>
          <a:ext cx="3438958" cy="1573281"/>
        </a:xfrm>
        <a:prstGeom prst="rect">
          <a:avLst/>
        </a:prstGeom>
        <a:solidFill>
          <a:schemeClr val="accent5">
            <a:tint val="40000"/>
            <a:alpha val="90000"/>
            <a:hueOff val="668618"/>
            <a:satOff val="11035"/>
            <a:lumOff val="-712"/>
            <a:alphaOff val="0"/>
          </a:schemeClr>
        </a:solidFill>
        <a:ln w="9525" cap="rnd" cmpd="sng" algn="ctr">
          <a:solidFill>
            <a:schemeClr val="accent5">
              <a:tint val="40000"/>
              <a:alpha val="90000"/>
              <a:hueOff val="668618"/>
              <a:satOff val="11035"/>
              <a:lumOff val="-712"/>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339693" tIns="339693" rIns="339693" bIns="339693" numCol="1" spcCol="1270" anchor="t" anchorCtr="0">
          <a:noAutofit/>
        </a:bodyPr>
        <a:lstStyle/>
        <a:p>
          <a:pPr marL="0" lvl="0" indent="0" algn="l" defTabSz="488950">
            <a:lnSpc>
              <a:spcPct val="90000"/>
            </a:lnSpc>
            <a:spcBef>
              <a:spcPct val="0"/>
            </a:spcBef>
            <a:spcAft>
              <a:spcPct val="35000"/>
            </a:spcAft>
            <a:buNone/>
          </a:pPr>
          <a:r>
            <a:rPr lang="es-CL" sz="1100" kern="1200"/>
            <a:t>Gestión de combustible utilizado, mantenimientos, procedimientos en vuelo</a:t>
          </a:r>
          <a:endParaRPr lang="en-US" sz="1100" kern="1200"/>
        </a:p>
      </dsp:txBody>
      <dsp:txXfrm>
        <a:off x="3557370" y="1411573"/>
        <a:ext cx="3438958" cy="1573281"/>
      </dsp:txXfrm>
    </dsp:sp>
    <dsp:sp modelId="{20846055-FEB8-4F4B-B6B7-7EDEBE0A0482}">
      <dsp:nvSpPr>
        <dsp:cNvPr id="0" name=""/>
        <dsp:cNvSpPr/>
      </dsp:nvSpPr>
      <dsp:spPr>
        <a:xfrm>
          <a:off x="7104223" y="379885"/>
          <a:ext cx="3438958" cy="1031687"/>
        </a:xfrm>
        <a:prstGeom prst="rect">
          <a:avLst/>
        </a:prstGeom>
        <a:blipFill rotWithShape="1">
          <a:blip xmlns:r="http://schemas.openxmlformats.org/officeDocument/2006/relationships" r:embed="rId1">
            <a:duotone>
              <a:schemeClr val="accent5">
                <a:hueOff val="787450"/>
                <a:satOff val="42288"/>
                <a:lumOff val="-15294"/>
                <a:alphaOff val="0"/>
                <a:tint val="98000"/>
                <a:lumMod val="102000"/>
              </a:schemeClr>
              <a:schemeClr val="accent5">
                <a:hueOff val="787450"/>
                <a:satOff val="42288"/>
                <a:lumOff val="-15294"/>
                <a:alphaOff val="0"/>
                <a:shade val="98000"/>
                <a:lumMod val="98000"/>
              </a:schemeClr>
            </a:duotone>
          </a:blip>
          <a:tile tx="0" ty="0" sx="100000" sy="100000" flip="none" algn="tl"/>
        </a:blipFill>
        <a:ln w="9525" cap="rnd" cmpd="sng" algn="ctr">
          <a:solidFill>
            <a:schemeClr val="accent5">
              <a:hueOff val="787450"/>
              <a:satOff val="42288"/>
              <a:lumOff val="-15294"/>
              <a:alphaOff val="0"/>
            </a:schemeClr>
          </a:solidFill>
          <a:prstDash val="solid"/>
        </a:ln>
        <a:effectLst>
          <a:innerShdw blurRad="63500" dist="25400" dir="13500000">
            <a:srgbClr val="000000">
              <a:alpha val="75000"/>
            </a:srgbClr>
          </a:innerShdw>
        </a:effectLst>
      </dsp:spPr>
      <dsp:style>
        <a:lnRef idx="1">
          <a:scrgbClr r="0" g="0" b="0"/>
        </a:lnRef>
        <a:fillRef idx="3">
          <a:scrgbClr r="0" g="0" b="0"/>
        </a:fillRef>
        <a:effectRef idx="3">
          <a:scrgbClr r="0" g="0" b="0"/>
        </a:effectRef>
        <a:fontRef idx="minor">
          <a:schemeClr val="lt1"/>
        </a:fontRef>
      </dsp:style>
      <dsp:txBody>
        <a:bodyPr spcFirstLastPara="0" vert="horz" wrap="square" lIns="271754" tIns="271754" rIns="271754" bIns="271754" numCol="1" spcCol="1270" anchor="ctr" anchorCtr="0">
          <a:noAutofit/>
        </a:bodyPr>
        <a:lstStyle/>
        <a:p>
          <a:pPr marL="0" lvl="0" indent="0" algn="ctr" defTabSz="666750">
            <a:lnSpc>
              <a:spcPct val="90000"/>
            </a:lnSpc>
            <a:spcBef>
              <a:spcPct val="0"/>
            </a:spcBef>
            <a:spcAft>
              <a:spcPct val="35000"/>
            </a:spcAft>
            <a:buNone/>
          </a:pPr>
          <a:r>
            <a:rPr lang="es-CL" sz="1500" kern="1200"/>
            <a:t>Biocombustibles </a:t>
          </a:r>
          <a:r>
            <a:rPr lang="es-CL" sz="1500" kern="1200">
              <a:sym typeface="Wingdings" panose="05000000000000000000" pitchFamily="2" charset="2"/>
            </a:rPr>
            <a:t></a:t>
          </a:r>
          <a:r>
            <a:rPr lang="es-CL" sz="1500" kern="1200"/>
            <a:t> Reducción de emisiones contaminantes</a:t>
          </a:r>
          <a:endParaRPr lang="en-US" sz="1500" kern="1200"/>
        </a:p>
      </dsp:txBody>
      <dsp:txXfrm>
        <a:off x="7104223" y="379885"/>
        <a:ext cx="3438958" cy="1031687"/>
      </dsp:txXfrm>
    </dsp:sp>
    <dsp:sp modelId="{DDC36DC8-A852-4F6A-880B-DEA0B1829474}">
      <dsp:nvSpPr>
        <dsp:cNvPr id="0" name=""/>
        <dsp:cNvSpPr/>
      </dsp:nvSpPr>
      <dsp:spPr>
        <a:xfrm>
          <a:off x="7104223" y="1411573"/>
          <a:ext cx="3438958" cy="1573281"/>
        </a:xfrm>
        <a:prstGeom prst="rect">
          <a:avLst/>
        </a:prstGeom>
        <a:solidFill>
          <a:schemeClr val="accent5">
            <a:tint val="40000"/>
            <a:alpha val="90000"/>
            <a:hueOff val="1337237"/>
            <a:satOff val="22070"/>
            <a:lumOff val="-1425"/>
            <a:alphaOff val="0"/>
          </a:schemeClr>
        </a:solidFill>
        <a:ln w="9525" cap="rnd" cmpd="sng" algn="ctr">
          <a:solidFill>
            <a:schemeClr val="accent5">
              <a:tint val="40000"/>
              <a:alpha val="90000"/>
              <a:hueOff val="1337237"/>
              <a:satOff val="22070"/>
              <a:lumOff val="-1425"/>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339693" tIns="339693" rIns="339693" bIns="339693" numCol="1" spcCol="1270" anchor="t" anchorCtr="0">
          <a:noAutofit/>
        </a:bodyPr>
        <a:lstStyle/>
        <a:p>
          <a:pPr marL="0" lvl="0" indent="0" algn="l" defTabSz="488950">
            <a:lnSpc>
              <a:spcPct val="90000"/>
            </a:lnSpc>
            <a:spcBef>
              <a:spcPct val="0"/>
            </a:spcBef>
            <a:spcAft>
              <a:spcPct val="35000"/>
            </a:spcAft>
            <a:buNone/>
          </a:pPr>
          <a:r>
            <a:rPr lang="es-CL" sz="1100" kern="1200"/>
            <a:t>No son atractivos económicamente</a:t>
          </a:r>
          <a:endParaRPr lang="en-US" sz="1100" kern="1200"/>
        </a:p>
        <a:p>
          <a:pPr marL="0" lvl="0" indent="0" algn="l" defTabSz="488950">
            <a:lnSpc>
              <a:spcPct val="90000"/>
            </a:lnSpc>
            <a:spcBef>
              <a:spcPct val="0"/>
            </a:spcBef>
            <a:spcAft>
              <a:spcPct val="35000"/>
            </a:spcAft>
            <a:buNone/>
          </a:pPr>
          <a:r>
            <a:rPr lang="es-CL" sz="1100" kern="1200"/>
            <a:t>Potencial de desarrollo en países productores de materia prima</a:t>
          </a:r>
          <a:endParaRPr lang="en-US" sz="1100" kern="1200"/>
        </a:p>
      </dsp:txBody>
      <dsp:txXfrm>
        <a:off x="7104223" y="1411573"/>
        <a:ext cx="3438958" cy="15732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507A33-68B8-4C70-BEAD-DDD87645916C}">
      <dsp:nvSpPr>
        <dsp:cNvPr id="0" name=""/>
        <dsp:cNvSpPr/>
      </dsp:nvSpPr>
      <dsp:spPr>
        <a:xfrm>
          <a:off x="0" y="359082"/>
          <a:ext cx="5816600" cy="1134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1433" tIns="333248" rIns="451433" bIns="113792" numCol="1" spcCol="1270" anchor="t" anchorCtr="0">
          <a:noAutofit/>
        </a:bodyPr>
        <a:lstStyle/>
        <a:p>
          <a:pPr marL="171450" lvl="1" indent="-171450" algn="l" defTabSz="711200">
            <a:lnSpc>
              <a:spcPct val="90000"/>
            </a:lnSpc>
            <a:spcBef>
              <a:spcPct val="0"/>
            </a:spcBef>
            <a:spcAft>
              <a:spcPct val="15000"/>
            </a:spcAft>
            <a:buChar char="•"/>
          </a:pPr>
          <a:r>
            <a:rPr lang="es-CL" sz="1600" kern="1200"/>
            <a:t>Cambio generado en el clima por acción humana que altera la composición de la atmósfera.</a:t>
          </a:r>
          <a:endParaRPr lang="en-US" sz="1600" kern="1200"/>
        </a:p>
      </dsp:txBody>
      <dsp:txXfrm>
        <a:off x="0" y="359082"/>
        <a:ext cx="5816600" cy="1134000"/>
      </dsp:txXfrm>
    </dsp:sp>
    <dsp:sp modelId="{B5567F64-3C5C-47B0-BA6B-D15F3518AD09}">
      <dsp:nvSpPr>
        <dsp:cNvPr id="0" name=""/>
        <dsp:cNvSpPr/>
      </dsp:nvSpPr>
      <dsp:spPr>
        <a:xfrm>
          <a:off x="290830" y="122922"/>
          <a:ext cx="4071620" cy="472320"/>
        </a:xfrm>
        <a:prstGeom prst="roundRect">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53898" tIns="0" rIns="153898" bIns="0" numCol="1" spcCol="1270" anchor="ctr" anchorCtr="0">
          <a:noAutofit/>
        </a:bodyPr>
        <a:lstStyle/>
        <a:p>
          <a:pPr marL="0" lvl="0" indent="0" algn="l" defTabSz="711200">
            <a:lnSpc>
              <a:spcPct val="90000"/>
            </a:lnSpc>
            <a:spcBef>
              <a:spcPct val="0"/>
            </a:spcBef>
            <a:spcAft>
              <a:spcPct val="35000"/>
            </a:spcAft>
            <a:buNone/>
          </a:pPr>
          <a:r>
            <a:rPr lang="es-CL" sz="1600" kern="1200"/>
            <a:t>Cambio climático</a:t>
          </a:r>
          <a:endParaRPr lang="en-US" sz="1600" kern="1200"/>
        </a:p>
      </dsp:txBody>
      <dsp:txXfrm>
        <a:off x="313887" y="145979"/>
        <a:ext cx="4025506" cy="426206"/>
      </dsp:txXfrm>
    </dsp:sp>
    <dsp:sp modelId="{2ED23B3B-9E15-4009-A17D-2606E639382B}">
      <dsp:nvSpPr>
        <dsp:cNvPr id="0" name=""/>
        <dsp:cNvSpPr/>
      </dsp:nvSpPr>
      <dsp:spPr>
        <a:xfrm>
          <a:off x="0" y="1815642"/>
          <a:ext cx="5816600" cy="115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1433" tIns="333248" rIns="451433" bIns="113792" numCol="1" spcCol="1270" anchor="t" anchorCtr="0">
          <a:noAutofit/>
        </a:bodyPr>
        <a:lstStyle/>
        <a:p>
          <a:pPr marL="171450" lvl="1" indent="-171450" algn="l" defTabSz="711200">
            <a:lnSpc>
              <a:spcPct val="90000"/>
            </a:lnSpc>
            <a:spcBef>
              <a:spcPct val="0"/>
            </a:spcBef>
            <a:spcAft>
              <a:spcPct val="15000"/>
            </a:spcAft>
            <a:buChar char="•"/>
          </a:pPr>
          <a:r>
            <a:rPr lang="es-CL" sz="1600" kern="1200"/>
            <a:t>Limitar y reducir emisiones</a:t>
          </a:r>
          <a:endParaRPr lang="en-US" sz="1600" kern="1200"/>
        </a:p>
        <a:p>
          <a:pPr marL="171450" lvl="1" indent="-171450" algn="l" defTabSz="711200">
            <a:lnSpc>
              <a:spcPct val="90000"/>
            </a:lnSpc>
            <a:spcBef>
              <a:spcPct val="0"/>
            </a:spcBef>
            <a:spcAft>
              <a:spcPct val="15000"/>
            </a:spcAft>
            <a:buChar char="•"/>
          </a:pPr>
          <a:r>
            <a:rPr lang="es-CL" sz="1600" kern="1200"/>
            <a:t>Políticas nacionales: energías renovables, tecnologías avanzadas</a:t>
          </a:r>
          <a:endParaRPr lang="en-US" sz="1600" kern="1200"/>
        </a:p>
      </dsp:txBody>
      <dsp:txXfrm>
        <a:off x="0" y="1815642"/>
        <a:ext cx="5816600" cy="1159200"/>
      </dsp:txXfrm>
    </dsp:sp>
    <dsp:sp modelId="{48641449-C8B6-447F-8E2E-A7D0B126D381}">
      <dsp:nvSpPr>
        <dsp:cNvPr id="0" name=""/>
        <dsp:cNvSpPr/>
      </dsp:nvSpPr>
      <dsp:spPr>
        <a:xfrm>
          <a:off x="290830" y="1579482"/>
          <a:ext cx="4071620" cy="472320"/>
        </a:xfrm>
        <a:prstGeom prst="roundRect">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53898" tIns="0" rIns="153898" bIns="0" numCol="1" spcCol="1270" anchor="ctr" anchorCtr="0">
          <a:noAutofit/>
        </a:bodyPr>
        <a:lstStyle/>
        <a:p>
          <a:pPr marL="0" lvl="0" indent="0" algn="l" defTabSz="711200">
            <a:lnSpc>
              <a:spcPct val="90000"/>
            </a:lnSpc>
            <a:spcBef>
              <a:spcPct val="0"/>
            </a:spcBef>
            <a:spcAft>
              <a:spcPct val="35000"/>
            </a:spcAft>
            <a:buNone/>
          </a:pPr>
          <a:r>
            <a:rPr lang="es-CL" sz="1600" kern="1200"/>
            <a:t>Protocolo de Kyoto</a:t>
          </a:r>
          <a:endParaRPr lang="en-US" sz="1600" kern="1200"/>
        </a:p>
      </dsp:txBody>
      <dsp:txXfrm>
        <a:off x="313887" y="1602539"/>
        <a:ext cx="4025506" cy="426206"/>
      </dsp:txXfrm>
    </dsp:sp>
    <dsp:sp modelId="{04BC4E95-D944-428D-AEF8-CEA3287F5FE2}">
      <dsp:nvSpPr>
        <dsp:cNvPr id="0" name=""/>
        <dsp:cNvSpPr/>
      </dsp:nvSpPr>
      <dsp:spPr>
        <a:xfrm>
          <a:off x="0" y="3297402"/>
          <a:ext cx="5816600" cy="907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1433" tIns="333248" rIns="451433" bIns="113792" numCol="1" spcCol="1270" anchor="t" anchorCtr="0">
          <a:noAutofit/>
        </a:bodyPr>
        <a:lstStyle/>
        <a:p>
          <a:pPr marL="171450" lvl="1" indent="-171450" algn="l" defTabSz="711200">
            <a:lnSpc>
              <a:spcPct val="90000"/>
            </a:lnSpc>
            <a:spcBef>
              <a:spcPct val="0"/>
            </a:spcBef>
            <a:spcAft>
              <a:spcPct val="15000"/>
            </a:spcAft>
            <a:buChar char="•"/>
          </a:pPr>
          <a:r>
            <a:rPr lang="es-CL" sz="1600" kern="1200"/>
            <a:t>Limitar el aumento de la temperatura del planeta</a:t>
          </a:r>
          <a:endParaRPr lang="en-US" sz="1600" kern="1200"/>
        </a:p>
      </dsp:txBody>
      <dsp:txXfrm>
        <a:off x="0" y="3297402"/>
        <a:ext cx="5816600" cy="907200"/>
      </dsp:txXfrm>
    </dsp:sp>
    <dsp:sp modelId="{2EF35331-C4DC-45F2-9E0D-9307D4792981}">
      <dsp:nvSpPr>
        <dsp:cNvPr id="0" name=""/>
        <dsp:cNvSpPr/>
      </dsp:nvSpPr>
      <dsp:spPr>
        <a:xfrm>
          <a:off x="290830" y="3061242"/>
          <a:ext cx="4071620" cy="472320"/>
        </a:xfrm>
        <a:prstGeom prst="roundRect">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53898" tIns="0" rIns="153898" bIns="0" numCol="1" spcCol="1270" anchor="ctr" anchorCtr="0">
          <a:noAutofit/>
        </a:bodyPr>
        <a:lstStyle/>
        <a:p>
          <a:pPr marL="0" lvl="0" indent="0" algn="l" defTabSz="711200">
            <a:lnSpc>
              <a:spcPct val="90000"/>
            </a:lnSpc>
            <a:spcBef>
              <a:spcPct val="0"/>
            </a:spcBef>
            <a:spcAft>
              <a:spcPct val="35000"/>
            </a:spcAft>
            <a:buNone/>
          </a:pPr>
          <a:r>
            <a:rPr lang="es-CL" sz="1600" kern="1200"/>
            <a:t>Acuerdo de París</a:t>
          </a:r>
          <a:endParaRPr lang="en-US" sz="1600" kern="1200"/>
        </a:p>
      </dsp:txBody>
      <dsp:txXfrm>
        <a:off x="313887" y="3084299"/>
        <a:ext cx="4025506" cy="42620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ADD97E-56DD-4B32-A33E-7B29B9596067}">
      <dsp:nvSpPr>
        <dsp:cNvPr id="0" name=""/>
        <dsp:cNvSpPr/>
      </dsp:nvSpPr>
      <dsp:spPr>
        <a:xfrm>
          <a:off x="0" y="441847"/>
          <a:ext cx="5906327" cy="2041200"/>
        </a:xfrm>
        <a:prstGeom prst="rect">
          <a:avLst/>
        </a:prstGeom>
        <a:solidFill>
          <a:schemeClr val="lt1">
            <a:alpha val="90000"/>
            <a:hueOff val="0"/>
            <a:satOff val="0"/>
            <a:lumOff val="0"/>
            <a:alphaOff val="0"/>
          </a:schemeClr>
        </a:solid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8397" tIns="562356" rIns="458397" bIns="192024" numCol="1" spcCol="1270" anchor="t" anchorCtr="0">
          <a:noAutofit/>
        </a:bodyPr>
        <a:lstStyle/>
        <a:p>
          <a:pPr marL="228600" lvl="1" indent="-228600" algn="l" defTabSz="1200150">
            <a:lnSpc>
              <a:spcPct val="90000"/>
            </a:lnSpc>
            <a:spcBef>
              <a:spcPct val="0"/>
            </a:spcBef>
            <a:spcAft>
              <a:spcPct val="15000"/>
            </a:spcAft>
            <a:buChar char="•"/>
          </a:pPr>
          <a:r>
            <a:rPr lang="es-CL" sz="2700" kern="1200"/>
            <a:t>Operacionales</a:t>
          </a:r>
          <a:endParaRPr lang="en-US" sz="2700" kern="1200"/>
        </a:p>
        <a:p>
          <a:pPr marL="228600" lvl="1" indent="-228600" algn="l" defTabSz="1200150">
            <a:lnSpc>
              <a:spcPct val="90000"/>
            </a:lnSpc>
            <a:spcBef>
              <a:spcPct val="0"/>
            </a:spcBef>
            <a:spcAft>
              <a:spcPct val="15000"/>
            </a:spcAft>
            <a:buChar char="•"/>
          </a:pPr>
          <a:r>
            <a:rPr lang="es-CL" sz="2700" kern="1200"/>
            <a:t>Infraestructura</a:t>
          </a:r>
          <a:endParaRPr lang="en-US" sz="2700" kern="1200"/>
        </a:p>
        <a:p>
          <a:pPr marL="228600" lvl="1" indent="-228600" algn="l" defTabSz="1200150">
            <a:lnSpc>
              <a:spcPct val="90000"/>
            </a:lnSpc>
            <a:spcBef>
              <a:spcPct val="0"/>
            </a:spcBef>
            <a:spcAft>
              <a:spcPct val="15000"/>
            </a:spcAft>
            <a:buChar char="•"/>
          </a:pPr>
          <a:r>
            <a:rPr lang="es-CL" sz="2700" kern="1200"/>
            <a:t>Tecnología</a:t>
          </a:r>
          <a:endParaRPr lang="en-US" sz="2700" kern="1200"/>
        </a:p>
      </dsp:txBody>
      <dsp:txXfrm>
        <a:off x="0" y="441847"/>
        <a:ext cx="5906327" cy="2041200"/>
      </dsp:txXfrm>
    </dsp:sp>
    <dsp:sp modelId="{8C69177C-501B-4FA1-A1E6-DEFA6C188D58}">
      <dsp:nvSpPr>
        <dsp:cNvPr id="0" name=""/>
        <dsp:cNvSpPr/>
      </dsp:nvSpPr>
      <dsp:spPr>
        <a:xfrm>
          <a:off x="295316" y="43327"/>
          <a:ext cx="4134429" cy="797040"/>
        </a:xfrm>
        <a:prstGeom prst="round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72" tIns="0" rIns="156272" bIns="0" numCol="1" spcCol="1270" anchor="ctr" anchorCtr="0">
          <a:noAutofit/>
        </a:bodyPr>
        <a:lstStyle/>
        <a:p>
          <a:pPr marL="0" lvl="0" indent="0" algn="l" defTabSz="1200150">
            <a:lnSpc>
              <a:spcPct val="90000"/>
            </a:lnSpc>
            <a:spcBef>
              <a:spcPct val="0"/>
            </a:spcBef>
            <a:spcAft>
              <a:spcPct val="35000"/>
            </a:spcAft>
            <a:buNone/>
          </a:pPr>
          <a:r>
            <a:rPr lang="es-CL" sz="2700" kern="1200"/>
            <a:t>Clasificación</a:t>
          </a:r>
          <a:endParaRPr lang="en-US" sz="2700" kern="1200"/>
        </a:p>
      </dsp:txBody>
      <dsp:txXfrm>
        <a:off x="334224" y="82235"/>
        <a:ext cx="4056613" cy="719224"/>
      </dsp:txXfrm>
    </dsp:sp>
    <dsp:sp modelId="{A77FBFF0-285D-4F69-8EF9-EBE9C325952D}">
      <dsp:nvSpPr>
        <dsp:cNvPr id="0" name=""/>
        <dsp:cNvSpPr/>
      </dsp:nvSpPr>
      <dsp:spPr>
        <a:xfrm>
          <a:off x="0" y="3027367"/>
          <a:ext cx="5906327" cy="1615949"/>
        </a:xfrm>
        <a:prstGeom prst="rect">
          <a:avLst/>
        </a:prstGeom>
        <a:solidFill>
          <a:schemeClr val="lt1">
            <a:alpha val="90000"/>
            <a:hueOff val="0"/>
            <a:satOff val="0"/>
            <a:lumOff val="0"/>
            <a:alphaOff val="0"/>
          </a:schemeClr>
        </a:solidFill>
        <a:ln w="15875" cap="rnd" cmpd="sng" algn="ctr">
          <a:solidFill>
            <a:schemeClr val="accent5">
              <a:hueOff val="787450"/>
              <a:satOff val="42288"/>
              <a:lumOff val="-1529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8397" tIns="562356" rIns="458397" bIns="192024" numCol="1" spcCol="1270" anchor="t" anchorCtr="0">
          <a:noAutofit/>
        </a:bodyPr>
        <a:lstStyle/>
        <a:p>
          <a:pPr marL="228600" lvl="1" indent="-228600" algn="l" defTabSz="1200150">
            <a:lnSpc>
              <a:spcPct val="90000"/>
            </a:lnSpc>
            <a:spcBef>
              <a:spcPct val="0"/>
            </a:spcBef>
            <a:spcAft>
              <a:spcPct val="15000"/>
            </a:spcAft>
            <a:buChar char="•"/>
          </a:pPr>
          <a:r>
            <a:rPr lang="es-CL" sz="2700" kern="1200"/>
            <a:t>Cuantificadas</a:t>
          </a:r>
          <a:endParaRPr lang="en-US" sz="2700" kern="1200"/>
        </a:p>
        <a:p>
          <a:pPr marL="228600" lvl="1" indent="-228600" algn="l" defTabSz="1200150">
            <a:lnSpc>
              <a:spcPct val="90000"/>
            </a:lnSpc>
            <a:spcBef>
              <a:spcPct val="0"/>
            </a:spcBef>
            <a:spcAft>
              <a:spcPct val="15000"/>
            </a:spcAft>
            <a:buChar char="•"/>
          </a:pPr>
          <a:r>
            <a:rPr lang="es-CL" sz="2700" kern="1200"/>
            <a:t>No Cuantificadas</a:t>
          </a:r>
          <a:endParaRPr lang="en-US" sz="2700" kern="1200"/>
        </a:p>
      </dsp:txBody>
      <dsp:txXfrm>
        <a:off x="0" y="3027367"/>
        <a:ext cx="5906327" cy="1615949"/>
      </dsp:txXfrm>
    </dsp:sp>
    <dsp:sp modelId="{3DC366EA-CA51-4297-A404-78BCDFCAA47A}">
      <dsp:nvSpPr>
        <dsp:cNvPr id="0" name=""/>
        <dsp:cNvSpPr/>
      </dsp:nvSpPr>
      <dsp:spPr>
        <a:xfrm>
          <a:off x="295316" y="2628847"/>
          <a:ext cx="4134429" cy="797040"/>
        </a:xfrm>
        <a:prstGeom prst="roundRect">
          <a:avLst/>
        </a:prstGeom>
        <a:solidFill>
          <a:schemeClr val="accent5">
            <a:hueOff val="787450"/>
            <a:satOff val="42288"/>
            <a:lumOff val="-1529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72" tIns="0" rIns="156272" bIns="0" numCol="1" spcCol="1270" anchor="ctr" anchorCtr="0">
          <a:noAutofit/>
        </a:bodyPr>
        <a:lstStyle/>
        <a:p>
          <a:pPr marL="0" lvl="0" indent="0" algn="l" defTabSz="1200150">
            <a:lnSpc>
              <a:spcPct val="90000"/>
            </a:lnSpc>
            <a:spcBef>
              <a:spcPct val="0"/>
            </a:spcBef>
            <a:spcAft>
              <a:spcPct val="35000"/>
            </a:spcAft>
            <a:buNone/>
          </a:pPr>
          <a:r>
            <a:rPr lang="es-CL" sz="2700" kern="1200"/>
            <a:t>Subdivisión</a:t>
          </a:r>
          <a:endParaRPr lang="en-US" sz="2700" kern="1200"/>
        </a:p>
      </dsp:txBody>
      <dsp:txXfrm>
        <a:off x="334224" y="2667755"/>
        <a:ext cx="4056613" cy="719224"/>
      </dsp:txXfrm>
    </dsp:sp>
  </dsp:spTree>
</dsp:drawing>
</file>

<file path=ppt/diagrams/layout1.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ChevronBlockProcess">
  <dgm:title val="Chevron Block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28"/>
      <dgm:constr type="primFontSz" for="des" forName="desTx" refType="primFontSz" refFor="des" refForName="parTx" op="lte" fact="0.75"/>
      <dgm:constr type="h" for="des" forName="desTx" op="equ"/>
      <dgm:constr type="w" for="ch" forName="space" refType="w" op="equ" fact="-0.005"/>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91"/>
              <dgm:constr type="t" for="ch" forName="desTx" refType="h" refFor="ch" refForName="parTx"/>
            </dgm:constrLst>
          </dgm:if>
          <dgm:else name="Name9">
            <dgm:constrLst>
              <dgm:constr type="l" for="ch" forName="parTx"/>
              <dgm:constr type="w" for="ch" forName="parTx" refType="w"/>
              <dgm:constr type="t" for="ch" forName="parTx"/>
              <dgm:constr type="l" for="ch" forName="desTx" refType="w" fact="0.09"/>
              <dgm:constr type="w" for="ch" forName="desTx" refType="w" refFor="ch" refForName="parTx" fact="0.91"/>
              <dgm:constr type="t" for="ch" forName="desTx" refType="h" refFor="ch" refForName="parTx"/>
            </dgm:constrLst>
          </dgm:else>
        </dgm:choose>
        <dgm:ruleLst>
          <dgm:rule type="h" val="INF" fact="NaN" max="NaN"/>
        </dgm:ruleLst>
        <dgm:layoutNode name="parTx" styleLbl="alignNode1">
          <dgm:varLst>
            <dgm:chMax val="0"/>
            <dgm:chPref val="0"/>
          </dgm:varLst>
          <dgm:alg type="tx"/>
          <dgm:choose name="Name10">
            <dgm:if name="Name11" func="var" arg="dir" op="equ" val="norm">
              <dgm:shape xmlns:r="http://schemas.openxmlformats.org/officeDocument/2006/relationships" type="chevron" r:blip="">
                <dgm:adjLst>
                  <dgm:adj idx="1" val="0.3"/>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3"/>
                <dgm:constr type="h"/>
                <dgm:constr type="tMarg" refType="w" fact="0.105"/>
                <dgm:constr type="bMarg" refType="w" fact="0.105"/>
                <dgm:constr type="lMarg" refType="w" fact="0.105"/>
                <dgm:constr type="rMarg" refType="w" fact="0.105"/>
              </dgm:constrLst>
            </dgm:if>
            <dgm:else name="Name15">
              <dgm:constrLst>
                <dgm:constr type="h" refType="w" op="lte" fact="0.3"/>
                <dgm:constr type="h"/>
                <dgm:constr type="tMarg" refType="w" fact="0.105"/>
                <dgm:constr type="bMarg" refType="w" fact="0.105"/>
                <dgm:constr type="lMarg" refType="w" fact="0.105"/>
                <dgm:constr type="rMarg" refType="w" fact="0.105"/>
              </dgm:constrLst>
            </dgm:else>
          </dgm:choose>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0"/>
            <dgm:constr type="tMarg" refType="w" fact="0.224"/>
            <dgm:constr type="bMarg" refType="w" fact="0.448"/>
            <dgm:constr type="lMarg" refType="w" fact="0.224"/>
            <dgm:constr type="rMarg" refType="w" fact="0.224"/>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6/7/layout/HorizontalActionList">
  <dgm:title val="Horizontal Action List"/>
  <dgm:desc val="Used to show non-sequential or grouped lists of information. Works well with large amounts of text. All text has the same level of emphasis, and direction is not implied."/>
  <dgm:catLst>
    <dgm:cat type="list"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54"/>
      <dgm:constr type="primFontSz" for="des" forName="desTx" refType="primFontSz" refFor="des" refForName="parTx" op="lte" fact="0.75"/>
      <dgm:constr type="h" for="des" forName="desTx" op="equ"/>
      <dgm:constr type="w" for="ch" forName="space" op="equ" val="3"/>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varLst>
          <dgm:alg type="tx"/>
          <dgm:shape xmlns:r="http://schemas.openxmlformats.org/officeDocument/2006/relationships" type="rect" r:blip="">
            <dgm:adjLst/>
          </dgm:shape>
          <dgm:presOf axis="self" ptType="node"/>
          <dgm:constrLst>
            <dgm:constr type="h" refType="w" op="lte" fact="0.3"/>
            <dgm:constr type="h"/>
            <dgm:constr type="tMarg" refType="w" fact="0.224"/>
            <dgm:constr type="bMarg" refType="w" fact="0.224"/>
            <dgm:constr type="lMarg" refType="w" fact="0.224"/>
            <dgm:constr type="rMarg" refType="w" fact="0.224"/>
          </dgm:constrLst>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8"/>
            <dgm:constr type="tMarg" refType="w" fact="0.28"/>
            <dgm:constr type="bMarg" refType="w" fact="0.28"/>
            <dgm:constr type="lMarg" refType="w" fact="0.28"/>
            <dgm:constr type="rMarg" refType="w" fact="0.28"/>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F01906-0CB9-47B5-A463-537A505C76CF}" type="datetimeFigureOut">
              <a:rPr lang="es-CL" smtClean="0"/>
              <a:t>05-11-2018</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3E5886-7C4A-4822-9522-D065AED21A08}" type="slidenum">
              <a:rPr lang="es-CL" smtClean="0"/>
              <a:t>‹Nº›</a:t>
            </a:fld>
            <a:endParaRPr lang="es-CL"/>
          </a:p>
        </p:txBody>
      </p:sp>
    </p:spTree>
    <p:extLst>
      <p:ext uri="{BB962C8B-B14F-4D97-AF65-F5344CB8AC3E}">
        <p14:creationId xmlns:p14="http://schemas.microsoft.com/office/powerpoint/2010/main" val="1446251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363E5886-7C4A-4822-9522-D065AED21A08}" type="slidenum">
              <a:rPr lang="es-CL" smtClean="0"/>
              <a:t>2</a:t>
            </a:fld>
            <a:endParaRPr lang="es-CL"/>
          </a:p>
        </p:txBody>
      </p:sp>
    </p:spTree>
    <p:extLst>
      <p:ext uri="{BB962C8B-B14F-4D97-AF65-F5344CB8AC3E}">
        <p14:creationId xmlns:p14="http://schemas.microsoft.com/office/powerpoint/2010/main" val="3368520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363E5886-7C4A-4822-9522-D065AED21A08}" type="slidenum">
              <a:rPr lang="es-CL" smtClean="0"/>
              <a:t>7</a:t>
            </a:fld>
            <a:endParaRPr lang="es-CL"/>
          </a:p>
        </p:txBody>
      </p:sp>
    </p:spTree>
    <p:extLst>
      <p:ext uri="{BB962C8B-B14F-4D97-AF65-F5344CB8AC3E}">
        <p14:creationId xmlns:p14="http://schemas.microsoft.com/office/powerpoint/2010/main" val="3143817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363E5886-7C4A-4822-9522-D065AED21A08}" type="slidenum">
              <a:rPr lang="es-CL" smtClean="0"/>
              <a:t>10</a:t>
            </a:fld>
            <a:endParaRPr lang="es-CL"/>
          </a:p>
        </p:txBody>
      </p:sp>
    </p:spTree>
    <p:extLst>
      <p:ext uri="{BB962C8B-B14F-4D97-AF65-F5344CB8AC3E}">
        <p14:creationId xmlns:p14="http://schemas.microsoft.com/office/powerpoint/2010/main" val="881724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363E5886-7C4A-4822-9522-D065AED21A08}" type="slidenum">
              <a:rPr lang="es-CL" smtClean="0"/>
              <a:t>12</a:t>
            </a:fld>
            <a:endParaRPr lang="es-CL"/>
          </a:p>
        </p:txBody>
      </p:sp>
    </p:spTree>
    <p:extLst>
      <p:ext uri="{BB962C8B-B14F-4D97-AF65-F5344CB8AC3E}">
        <p14:creationId xmlns:p14="http://schemas.microsoft.com/office/powerpoint/2010/main" val="1868248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363E5886-7C4A-4822-9522-D065AED21A08}" type="slidenum">
              <a:rPr lang="es-CL" smtClean="0"/>
              <a:t>55</a:t>
            </a:fld>
            <a:endParaRPr lang="es-CL"/>
          </a:p>
        </p:txBody>
      </p:sp>
    </p:spTree>
    <p:extLst>
      <p:ext uri="{BB962C8B-B14F-4D97-AF65-F5344CB8AC3E}">
        <p14:creationId xmlns:p14="http://schemas.microsoft.com/office/powerpoint/2010/main" val="2583756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s-ES"/>
              <a:t>Haga clic para modificar el estilo de título del patrón</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s-ES"/>
              <a:t>Haga clic en el icono para agregar una imagen</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18C79C5D-2A6F-F04D-97DA-BEF2467B64E4}" type="datetimeFigureOut">
              <a:rPr lang="en-US" dirty="0"/>
              <a:pPr/>
              <a:t>11/5/2018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s-ES"/>
              <a:t>Editar los estilos de texto del patrón</a:t>
            </a:r>
          </a:p>
        </p:txBody>
      </p:sp>
      <p:sp>
        <p:nvSpPr>
          <p:cNvPr id="4" name="Date Placeholder 3"/>
          <p:cNvSpPr>
            <a:spLocks noGrp="1"/>
          </p:cNvSpPr>
          <p:nvPr>
            <p:ph type="dt" sz="half" idx="10"/>
          </p:nvPr>
        </p:nvSpPr>
        <p:spPr/>
        <p:txBody>
          <a:bodyPr/>
          <a:lstStyle/>
          <a:p>
            <a:fld id="{8DFA1846-DA80-1C48-A609-854EA85C59AD}" type="datetimeFigureOut">
              <a:rPr lang="en-US" dirty="0"/>
              <a:pPr/>
              <a:t>11/5/2018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s-ES"/>
              <a:t>Haga clic para modificar el estilo de título del patrón</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s-ES"/>
              <a:t>Editar los estilos de texto del patrón</a:t>
            </a:r>
          </a:p>
        </p:txBody>
      </p:sp>
      <p:sp>
        <p:nvSpPr>
          <p:cNvPr id="2" name="Date Placeholder 1"/>
          <p:cNvSpPr>
            <a:spLocks noGrp="1"/>
          </p:cNvSpPr>
          <p:nvPr>
            <p:ph type="dt" sz="half" idx="10"/>
          </p:nvPr>
        </p:nvSpPr>
        <p:spPr/>
        <p:txBody>
          <a:bodyPr/>
          <a:lstStyle/>
          <a:p>
            <a:fld id="{FBF54567-0DE4-3F47-BF90-CB84690072F9}" type="datetimeFigureOut">
              <a:rPr lang="en-US" dirty="0"/>
              <a:pPr/>
              <a:t>11/5/2018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8DFA1846-DA80-1C48-A609-854EA85C59AD}" type="datetimeFigureOut">
              <a:rPr lang="en-US" dirty="0"/>
              <a:pPr/>
              <a:t>11/5/2018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11/5/2018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11/5/2018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11/5/2018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D0DF5E60-9974-AC48-9591-99C2BB44B7CF}" type="datetimeFigureOut">
              <a:rPr lang="en-US" dirty="0"/>
              <a:pPr/>
              <a:t>11/5/2018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s-ES"/>
              <a:t>Haga clic para modificar el estilo de título del patrón</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s-ES"/>
              <a:t>Haga clic en el icono para agregar una imagen</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11/5/2018</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‹Nº›</a:t>
            </a:fld>
            <a:endParaRPr lang="en-US" dirty="0"/>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11/5/2018</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transition spd="slow">
    <p:push dir="u"/>
  </p:transition>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3.sv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3.xml"/><Relationship Id="rId7" Type="http://schemas.openxmlformats.org/officeDocument/2006/relationships/slide" Target="slide2.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image" Target="../media/image3.svg"/></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3.sv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4.xml"/><Relationship Id="rId7" Type="http://schemas.openxmlformats.org/officeDocument/2006/relationships/slide" Target="slide2.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image" Target="../media/image3.sv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1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9.xml"/><Relationship Id="rId18" Type="http://schemas.openxmlformats.org/officeDocument/2006/relationships/slide" Target="slide54.xml"/><Relationship Id="rId3" Type="http://schemas.openxmlformats.org/officeDocument/2006/relationships/slide" Target="slide4.xml"/><Relationship Id="rId7" Type="http://schemas.openxmlformats.org/officeDocument/2006/relationships/slide" Target="slide11.xml"/><Relationship Id="rId12" Type="http://schemas.openxmlformats.org/officeDocument/2006/relationships/slide" Target="slide22.xml"/><Relationship Id="rId17" Type="http://schemas.openxmlformats.org/officeDocument/2006/relationships/slide" Target="slide50.xml"/><Relationship Id="rId2" Type="http://schemas.openxmlformats.org/officeDocument/2006/relationships/notesSlide" Target="../notesSlides/notesSlide1.xml"/><Relationship Id="rId16" Type="http://schemas.openxmlformats.org/officeDocument/2006/relationships/slide" Target="slide43.xml"/><Relationship Id="rId1" Type="http://schemas.openxmlformats.org/officeDocument/2006/relationships/slideLayout" Target="../slideLayouts/slideLayout7.xml"/><Relationship Id="rId6" Type="http://schemas.openxmlformats.org/officeDocument/2006/relationships/slide" Target="slide8.xml"/><Relationship Id="rId11" Type="http://schemas.openxmlformats.org/officeDocument/2006/relationships/slide" Target="slide21.xml"/><Relationship Id="rId5" Type="http://schemas.openxmlformats.org/officeDocument/2006/relationships/slide" Target="slide6.xml"/><Relationship Id="rId15" Type="http://schemas.openxmlformats.org/officeDocument/2006/relationships/slide" Target="slide41.xml"/><Relationship Id="rId10" Type="http://schemas.openxmlformats.org/officeDocument/2006/relationships/slide" Target="slide18.xml"/><Relationship Id="rId4" Type="http://schemas.openxmlformats.org/officeDocument/2006/relationships/slide" Target="slide5.xml"/><Relationship Id="rId9" Type="http://schemas.openxmlformats.org/officeDocument/2006/relationships/slide" Target="slide17.xml"/><Relationship Id="rId14" Type="http://schemas.openxmlformats.org/officeDocument/2006/relationships/slide" Target="slide35.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3.xml"/><Relationship Id="rId4" Type="http://schemas.openxmlformats.org/officeDocument/2006/relationships/image" Target="../media/image3.svg"/></Relationships>
</file>

<file path=ppt/slides/_rels/slide2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10" Type="http://schemas.openxmlformats.org/officeDocument/2006/relationships/image" Target="../media/image7.svg"/><Relationship Id="rId4" Type="http://schemas.openxmlformats.org/officeDocument/2006/relationships/diagramLayout" Target="../diagrams/layout5.xml"/><Relationship Id="rId9"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3.xml"/><Relationship Id="rId4" Type="http://schemas.openxmlformats.org/officeDocument/2006/relationships/image" Target="../media/image3.svg"/></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3.xml"/><Relationship Id="rId4" Type="http://schemas.openxmlformats.org/officeDocument/2006/relationships/image" Target="../media/image3.sv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3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slide" Target="slide2.xml"/></Relationships>
</file>

<file path=ppt/slides/_rels/slide3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3.xml"/><Relationship Id="rId4" Type="http://schemas.openxmlformats.org/officeDocument/2006/relationships/image" Target="../media/image3.svg"/></Relationships>
</file>

<file path=ppt/slides/_rels/slide3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slide" Target="slide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3.svg"/></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slide" Target="slide2.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3.xml"/><Relationship Id="rId4" Type="http://schemas.openxmlformats.org/officeDocument/2006/relationships/image" Target="../media/image3.svg"/></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3.xml"/><Relationship Id="rId4" Type="http://schemas.openxmlformats.org/officeDocument/2006/relationships/image" Target="../media/image3.svg"/></Relationships>
</file>

<file path=ppt/slides/_rels/slide4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4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48.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image" Target="../media/image1.jpeg"/><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slide" Target="slide2.xml"/><Relationship Id="rId5" Type="http://schemas.openxmlformats.org/officeDocument/2006/relationships/image" Target="../media/image27.emf"/><Relationship Id="rId4" Type="http://schemas.openxmlformats.org/officeDocument/2006/relationships/package" Target="../embeddings/Microsoft_Word_Document.docx"/></Relationships>
</file>

<file path=ppt/slides/_rels/slide4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3.xml"/><Relationship Id="rId4" Type="http://schemas.openxmlformats.org/officeDocument/2006/relationships/image" Target="../media/image3.svg"/></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53.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7.sv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slide" Target="slide2.xml"/><Relationship Id="rId4" Type="http://schemas.openxmlformats.org/officeDocument/2006/relationships/image" Target="../media/image30.png"/></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3.xml"/><Relationship Id="rId4" Type="http://schemas.openxmlformats.org/officeDocument/2006/relationships/image" Target="../media/image3.svg"/></Relationships>
</file>

<file path=ppt/slides/_rels/slide5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5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4.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slide" Target="slide2.xml"/></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4.xml"/><Relationship Id="rId4" Type="http://schemas.openxmlformats.org/officeDocument/2006/relationships/image" Target="../media/image3.svg"/></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5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6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6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5.xml"/><Relationship Id="rId4" Type="http://schemas.openxmlformats.org/officeDocument/2006/relationships/image" Target="../media/image3.svg"/></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3.sv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2.xml"/><Relationship Id="rId7" Type="http://schemas.openxmlformats.org/officeDocument/2006/relationships/slide" Target="slide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492A26-8D27-40C0-9F12-B8B698FEFA78}"/>
              </a:ext>
            </a:extLst>
          </p:cNvPr>
          <p:cNvSpPr>
            <a:spLocks noGrp="1"/>
          </p:cNvSpPr>
          <p:nvPr>
            <p:ph type="ctrTitle"/>
          </p:nvPr>
        </p:nvSpPr>
        <p:spPr>
          <a:xfrm>
            <a:off x="265043" y="463827"/>
            <a:ext cx="11116958" cy="3956372"/>
          </a:xfrm>
        </p:spPr>
        <p:txBody>
          <a:bodyPr/>
          <a:lstStyle/>
          <a:p>
            <a:r>
              <a:rPr lang="es-CL" sz="4800" dirty="0"/>
              <a:t>Reducción de Consumo de Combustible en Aerolíneas: </a:t>
            </a:r>
            <a:br>
              <a:rPr lang="es-CL" dirty="0"/>
            </a:br>
            <a:r>
              <a:rPr lang="es-CL" sz="2800" dirty="0"/>
              <a:t>Buenas Prácticas y Recomendaciones desde una perspectiva medioambiental y de costos</a:t>
            </a:r>
            <a:br>
              <a:rPr lang="es-CL" sz="2800" dirty="0"/>
            </a:br>
            <a:endParaRPr lang="es-CL" dirty="0"/>
          </a:p>
        </p:txBody>
      </p:sp>
      <p:sp>
        <p:nvSpPr>
          <p:cNvPr id="3" name="Subtítulo 2">
            <a:extLst>
              <a:ext uri="{FF2B5EF4-FFF2-40B4-BE49-F238E27FC236}">
                <a16:creationId xmlns:a16="http://schemas.microsoft.com/office/drawing/2014/main" id="{268C89D7-74C8-4C8F-A185-C436773B80DD}"/>
              </a:ext>
            </a:extLst>
          </p:cNvPr>
          <p:cNvSpPr>
            <a:spLocks noGrp="1"/>
          </p:cNvSpPr>
          <p:nvPr>
            <p:ph type="subTitle" idx="1"/>
          </p:nvPr>
        </p:nvSpPr>
        <p:spPr>
          <a:xfrm>
            <a:off x="265043" y="5250307"/>
            <a:ext cx="6262366" cy="1775792"/>
          </a:xfrm>
        </p:spPr>
        <p:txBody>
          <a:bodyPr>
            <a:normAutofit/>
          </a:bodyPr>
          <a:lstStyle/>
          <a:p>
            <a:r>
              <a:rPr lang="es-CL" sz="2600" dirty="0"/>
              <a:t>José Francisco Sánchez Vergara</a:t>
            </a:r>
            <a:endParaRPr lang="es-CL" dirty="0"/>
          </a:p>
          <a:p>
            <a:r>
              <a:rPr lang="es-CL" sz="1700" dirty="0"/>
              <a:t>Academia de Ciencias Aeronáuticas</a:t>
            </a:r>
          </a:p>
          <a:p>
            <a:r>
              <a:rPr lang="es-CL" sz="1700" dirty="0"/>
              <a:t>Universidad Técnica Federico Santa María</a:t>
            </a:r>
          </a:p>
          <a:p>
            <a:endParaRPr lang="es-CL" dirty="0"/>
          </a:p>
          <a:p>
            <a:endParaRPr lang="es-CL" dirty="0"/>
          </a:p>
        </p:txBody>
      </p:sp>
    </p:spTree>
    <p:extLst>
      <p:ext uri="{BB962C8B-B14F-4D97-AF65-F5344CB8AC3E}">
        <p14:creationId xmlns:p14="http://schemas.microsoft.com/office/powerpoint/2010/main" val="3573907059"/>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9" name="Freeform 6">
            <a:extLst>
              <a:ext uri="{FF2B5EF4-FFF2-40B4-BE49-F238E27FC236}">
                <a16:creationId xmlns:a16="http://schemas.microsoft.com/office/drawing/2014/main" id="{8775F366-526C-4C42-8931-696FFE8AA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useBgFill="1">
        <p:nvSpPr>
          <p:cNvPr id="21" name="Rectangle 20">
            <a:extLst>
              <a:ext uri="{FF2B5EF4-FFF2-40B4-BE49-F238E27FC236}">
                <a16:creationId xmlns:a16="http://schemas.microsoft.com/office/drawing/2014/main" id="{209699A8-9F52-4C34-9606-370C555BC9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ítulo 3">
            <a:extLst>
              <a:ext uri="{FF2B5EF4-FFF2-40B4-BE49-F238E27FC236}">
                <a16:creationId xmlns:a16="http://schemas.microsoft.com/office/drawing/2014/main" id="{CB99FB99-0AA7-4DFB-9C84-EDA404AB94C2}"/>
              </a:ext>
            </a:extLst>
          </p:cNvPr>
          <p:cNvSpPr>
            <a:spLocks noGrp="1"/>
          </p:cNvSpPr>
          <p:nvPr>
            <p:ph type="title"/>
          </p:nvPr>
        </p:nvSpPr>
        <p:spPr>
          <a:xfrm>
            <a:off x="965199" y="1240780"/>
            <a:ext cx="6086857" cy="4376440"/>
          </a:xfrm>
          <a:effectLst/>
        </p:spPr>
        <p:txBody>
          <a:bodyPr vert="horz" lIns="91440" tIns="45720" rIns="91440" bIns="45720" rtlCol="0" anchor="ctr">
            <a:normAutofit/>
          </a:bodyPr>
          <a:lstStyle/>
          <a:p>
            <a:r>
              <a:rPr lang="en-US" sz="4400" dirty="0">
                <a:solidFill>
                  <a:schemeClr val="tx1"/>
                </a:solidFill>
              </a:rPr>
              <a:t>Estado del </a:t>
            </a:r>
            <a:r>
              <a:rPr lang="en-US" sz="4400" dirty="0" err="1">
                <a:solidFill>
                  <a:schemeClr val="tx1"/>
                </a:solidFill>
              </a:rPr>
              <a:t>Arte</a:t>
            </a:r>
            <a:endParaRPr lang="en-US" sz="4400" dirty="0">
              <a:solidFill>
                <a:schemeClr val="tx1"/>
              </a:solidFill>
            </a:endParaRPr>
          </a:p>
        </p:txBody>
      </p:sp>
      <p:sp>
        <p:nvSpPr>
          <p:cNvPr id="5" name="Marcador de texto 4">
            <a:extLst>
              <a:ext uri="{FF2B5EF4-FFF2-40B4-BE49-F238E27FC236}">
                <a16:creationId xmlns:a16="http://schemas.microsoft.com/office/drawing/2014/main" id="{5BFEA45B-688F-45E0-8FD5-92AF8EEFBEA7}"/>
              </a:ext>
            </a:extLst>
          </p:cNvPr>
          <p:cNvSpPr>
            <a:spLocks noGrp="1"/>
          </p:cNvSpPr>
          <p:nvPr>
            <p:ph type="body" idx="1"/>
          </p:nvPr>
        </p:nvSpPr>
        <p:spPr>
          <a:xfrm>
            <a:off x="8017255" y="1240780"/>
            <a:ext cx="3771469" cy="4376440"/>
          </a:xfrm>
          <a:effectLst/>
        </p:spPr>
        <p:txBody>
          <a:bodyPr vert="horz" lIns="91440" tIns="45720" rIns="91440" bIns="45720" rtlCol="0" anchor="ctr">
            <a:normAutofit/>
          </a:bodyPr>
          <a:lstStyle/>
          <a:p>
            <a:pPr marL="342900" indent="-342900" algn="l">
              <a:buFont typeface="Arial" panose="020B0604020202020204" pitchFamily="34" charset="0"/>
              <a:buChar char="•"/>
            </a:pPr>
            <a:r>
              <a:rPr lang="en-US" dirty="0"/>
              <a:t>Desarrollo temporal</a:t>
            </a:r>
          </a:p>
          <a:p>
            <a:pPr marL="342900" indent="-342900" algn="l">
              <a:buFont typeface="Arial" panose="020B0604020202020204" pitchFamily="34" charset="0"/>
              <a:buChar char="•"/>
            </a:pPr>
            <a:r>
              <a:rPr lang="en-US" sz="2400" b="1" dirty="0" err="1"/>
              <a:t>Antecedentes</a:t>
            </a:r>
            <a:endParaRPr lang="en-US" sz="2400" b="1" dirty="0"/>
          </a:p>
          <a:p>
            <a:pPr marL="342900" indent="-342900" algn="l">
              <a:buFont typeface="Arial" panose="020B0604020202020204" pitchFamily="34" charset="0"/>
              <a:buChar char="•"/>
            </a:pPr>
            <a:r>
              <a:rPr lang="en-US" dirty="0"/>
              <a:t>Marco </a:t>
            </a:r>
            <a:r>
              <a:rPr lang="en-US" dirty="0" err="1"/>
              <a:t>Teórico</a:t>
            </a:r>
            <a:endParaRPr lang="en-US" dirty="0"/>
          </a:p>
        </p:txBody>
      </p:sp>
      <p:cxnSp>
        <p:nvCxnSpPr>
          <p:cNvPr id="23" name="Straight Connector 22">
            <a:extLst>
              <a:ext uri="{FF2B5EF4-FFF2-40B4-BE49-F238E27FC236}">
                <a16:creationId xmlns:a16="http://schemas.microsoft.com/office/drawing/2014/main" id="{90CF8BA8-E7AA-4F97-9E4C-CD11742FA0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4656" y="1696777"/>
            <a:ext cx="0" cy="3464447"/>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7" name="Gráfico 6" descr="Libro abierto">
            <a:hlinkClick r:id="rId3" action="ppaction://hlinksldjump"/>
            <a:extLst>
              <a:ext uri="{FF2B5EF4-FFF2-40B4-BE49-F238E27FC236}">
                <a16:creationId xmlns:a16="http://schemas.microsoft.com/office/drawing/2014/main" id="{B8D71C76-FDB4-4D2E-9043-186ADABA5E2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827555875"/>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E8C77D-3A30-4341-8CD0-703DB32F5CD9}"/>
              </a:ext>
            </a:extLst>
          </p:cNvPr>
          <p:cNvSpPr>
            <a:spLocks noGrp="1"/>
          </p:cNvSpPr>
          <p:nvPr>
            <p:ph type="title"/>
          </p:nvPr>
        </p:nvSpPr>
        <p:spPr>
          <a:xfrm>
            <a:off x="810000" y="447188"/>
            <a:ext cx="10571998" cy="970450"/>
          </a:xfrm>
        </p:spPr>
        <p:txBody>
          <a:bodyPr>
            <a:normAutofit/>
          </a:bodyPr>
          <a:lstStyle/>
          <a:p>
            <a:r>
              <a:rPr lang="es-CL"/>
              <a:t>Antecedentes</a:t>
            </a:r>
            <a:endParaRPr lang="es-CL" dirty="0"/>
          </a:p>
        </p:txBody>
      </p:sp>
      <p:graphicFrame>
        <p:nvGraphicFramePr>
          <p:cNvPr id="16" name="Marcador de contenido 2">
            <a:extLst>
              <a:ext uri="{FF2B5EF4-FFF2-40B4-BE49-F238E27FC236}">
                <a16:creationId xmlns:a16="http://schemas.microsoft.com/office/drawing/2014/main" id="{368825D1-9BD1-4334-8EAA-F34794658DC3}"/>
              </a:ext>
            </a:extLst>
          </p:cNvPr>
          <p:cNvGraphicFramePr>
            <a:graphicFrameLocks noGrp="1"/>
          </p:cNvGraphicFramePr>
          <p:nvPr>
            <p:ph idx="1"/>
            <p:extLst>
              <p:ext uri="{D42A27DB-BD31-4B8C-83A1-F6EECF244321}">
                <p14:modId xmlns:p14="http://schemas.microsoft.com/office/powerpoint/2010/main" val="427601054"/>
              </p:ext>
            </p:extLst>
          </p:nvPr>
        </p:nvGraphicFramePr>
        <p:xfrm>
          <a:off x="819150" y="2494722"/>
          <a:ext cx="10553700" cy="33647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Gráfico 3" descr="Libro abierto">
            <a:hlinkClick r:id="rId7" action="ppaction://hlinksldjump"/>
            <a:extLst>
              <a:ext uri="{FF2B5EF4-FFF2-40B4-BE49-F238E27FC236}">
                <a16:creationId xmlns:a16="http://schemas.microsoft.com/office/drawing/2014/main" id="{04DEC47E-40AC-4F79-9D0C-387DF908E94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96556138"/>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9" name="Freeform 6">
            <a:extLst>
              <a:ext uri="{FF2B5EF4-FFF2-40B4-BE49-F238E27FC236}">
                <a16:creationId xmlns:a16="http://schemas.microsoft.com/office/drawing/2014/main" id="{8775F366-526C-4C42-8931-696FFE8AA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useBgFill="1">
        <p:nvSpPr>
          <p:cNvPr id="21" name="Rectangle 20">
            <a:extLst>
              <a:ext uri="{FF2B5EF4-FFF2-40B4-BE49-F238E27FC236}">
                <a16:creationId xmlns:a16="http://schemas.microsoft.com/office/drawing/2014/main" id="{209699A8-9F52-4C34-9606-370C555BC9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ítulo 3">
            <a:extLst>
              <a:ext uri="{FF2B5EF4-FFF2-40B4-BE49-F238E27FC236}">
                <a16:creationId xmlns:a16="http://schemas.microsoft.com/office/drawing/2014/main" id="{CB99FB99-0AA7-4DFB-9C84-EDA404AB94C2}"/>
              </a:ext>
            </a:extLst>
          </p:cNvPr>
          <p:cNvSpPr>
            <a:spLocks noGrp="1"/>
          </p:cNvSpPr>
          <p:nvPr>
            <p:ph type="title"/>
          </p:nvPr>
        </p:nvSpPr>
        <p:spPr>
          <a:xfrm>
            <a:off x="965199" y="1240780"/>
            <a:ext cx="6086857" cy="4376440"/>
          </a:xfrm>
          <a:effectLst/>
        </p:spPr>
        <p:txBody>
          <a:bodyPr vert="horz" lIns="91440" tIns="45720" rIns="91440" bIns="45720" rtlCol="0" anchor="ctr">
            <a:normAutofit/>
          </a:bodyPr>
          <a:lstStyle/>
          <a:p>
            <a:r>
              <a:rPr lang="en-US" sz="4400" dirty="0">
                <a:solidFill>
                  <a:schemeClr val="tx1"/>
                </a:solidFill>
              </a:rPr>
              <a:t>Estado del </a:t>
            </a:r>
            <a:r>
              <a:rPr lang="en-US" sz="4400" dirty="0" err="1">
                <a:solidFill>
                  <a:schemeClr val="tx1"/>
                </a:solidFill>
              </a:rPr>
              <a:t>Arte</a:t>
            </a:r>
            <a:endParaRPr lang="en-US" sz="4400" dirty="0">
              <a:solidFill>
                <a:schemeClr val="tx1"/>
              </a:solidFill>
            </a:endParaRPr>
          </a:p>
        </p:txBody>
      </p:sp>
      <p:sp>
        <p:nvSpPr>
          <p:cNvPr id="5" name="Marcador de texto 4">
            <a:extLst>
              <a:ext uri="{FF2B5EF4-FFF2-40B4-BE49-F238E27FC236}">
                <a16:creationId xmlns:a16="http://schemas.microsoft.com/office/drawing/2014/main" id="{5BFEA45B-688F-45E0-8FD5-92AF8EEFBEA7}"/>
              </a:ext>
            </a:extLst>
          </p:cNvPr>
          <p:cNvSpPr>
            <a:spLocks noGrp="1"/>
          </p:cNvSpPr>
          <p:nvPr>
            <p:ph type="body" idx="1"/>
          </p:nvPr>
        </p:nvSpPr>
        <p:spPr>
          <a:xfrm>
            <a:off x="8017255" y="1240780"/>
            <a:ext cx="3771469" cy="4376440"/>
          </a:xfrm>
          <a:effectLst/>
        </p:spPr>
        <p:txBody>
          <a:bodyPr vert="horz" lIns="91440" tIns="45720" rIns="91440" bIns="45720" rtlCol="0" anchor="ctr">
            <a:normAutofit/>
          </a:bodyPr>
          <a:lstStyle/>
          <a:p>
            <a:pPr marL="342900" indent="-342900" algn="l">
              <a:buFont typeface="Arial" panose="020B0604020202020204" pitchFamily="34" charset="0"/>
              <a:buChar char="•"/>
            </a:pPr>
            <a:r>
              <a:rPr lang="en-US" dirty="0"/>
              <a:t>Desarrollo temporal</a:t>
            </a:r>
          </a:p>
          <a:p>
            <a:pPr marL="342900" indent="-342900" algn="l">
              <a:buFont typeface="Arial" panose="020B0604020202020204" pitchFamily="34" charset="0"/>
              <a:buChar char="•"/>
            </a:pPr>
            <a:r>
              <a:rPr lang="en-US" dirty="0" err="1"/>
              <a:t>Antecedentes</a:t>
            </a:r>
            <a:endParaRPr lang="en-US" dirty="0"/>
          </a:p>
          <a:p>
            <a:pPr marL="342900" indent="-342900" algn="l">
              <a:buFont typeface="Arial" panose="020B0604020202020204" pitchFamily="34" charset="0"/>
              <a:buChar char="•"/>
            </a:pPr>
            <a:r>
              <a:rPr lang="en-US" sz="2400" b="1" dirty="0"/>
              <a:t>Marco </a:t>
            </a:r>
            <a:r>
              <a:rPr lang="en-US" sz="2400" b="1" dirty="0" err="1"/>
              <a:t>Teórico</a:t>
            </a:r>
            <a:endParaRPr lang="en-US" sz="2400" b="1" dirty="0"/>
          </a:p>
        </p:txBody>
      </p:sp>
      <p:cxnSp>
        <p:nvCxnSpPr>
          <p:cNvPr id="23" name="Straight Connector 22">
            <a:extLst>
              <a:ext uri="{FF2B5EF4-FFF2-40B4-BE49-F238E27FC236}">
                <a16:creationId xmlns:a16="http://schemas.microsoft.com/office/drawing/2014/main" id="{90CF8BA8-E7AA-4F97-9E4C-CD11742FA0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4656" y="1696777"/>
            <a:ext cx="0" cy="3464447"/>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7" name="Gráfico 6" descr="Libro abierto">
            <a:hlinkClick r:id="rId3" action="ppaction://hlinksldjump"/>
            <a:extLst>
              <a:ext uri="{FF2B5EF4-FFF2-40B4-BE49-F238E27FC236}">
                <a16:creationId xmlns:a16="http://schemas.microsoft.com/office/drawing/2014/main" id="{DC9D9475-24A4-4148-96BA-3D894C54BBA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471807634"/>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57D6F0-4CEA-439E-BDDD-7D8EE785E4D2}"/>
              </a:ext>
            </a:extLst>
          </p:cNvPr>
          <p:cNvSpPr>
            <a:spLocks noGrp="1"/>
          </p:cNvSpPr>
          <p:nvPr>
            <p:ph type="title"/>
          </p:nvPr>
        </p:nvSpPr>
        <p:spPr/>
        <p:txBody>
          <a:bodyPr/>
          <a:lstStyle/>
          <a:p>
            <a:r>
              <a:rPr lang="es-CL" baseline="0" dirty="0"/>
              <a:t>Consumo de combustible en aerolíneas</a:t>
            </a:r>
            <a:endParaRPr lang="es-CL" dirty="0"/>
          </a:p>
        </p:txBody>
      </p:sp>
      <p:sp>
        <p:nvSpPr>
          <p:cNvPr id="3" name="Marcador de contenido 2">
            <a:extLst>
              <a:ext uri="{FF2B5EF4-FFF2-40B4-BE49-F238E27FC236}">
                <a16:creationId xmlns:a16="http://schemas.microsoft.com/office/drawing/2014/main" id="{06D84222-C81E-450B-83F3-D302A7E0D77A}"/>
              </a:ext>
            </a:extLst>
          </p:cNvPr>
          <p:cNvSpPr>
            <a:spLocks noGrp="1"/>
          </p:cNvSpPr>
          <p:nvPr>
            <p:ph idx="1"/>
          </p:nvPr>
        </p:nvSpPr>
        <p:spPr>
          <a:xfrm>
            <a:off x="818711" y="2222287"/>
            <a:ext cx="10941879" cy="4080039"/>
          </a:xfrm>
        </p:spPr>
        <p:txBody>
          <a:bodyPr>
            <a:normAutofit/>
          </a:bodyPr>
          <a:lstStyle/>
          <a:p>
            <a:r>
              <a:rPr lang="es-CL" sz="2400" baseline="0" dirty="0"/>
              <a:t>Combustible de aviación </a:t>
            </a:r>
          </a:p>
          <a:p>
            <a:pPr lvl="1"/>
            <a:r>
              <a:rPr lang="es-CL" sz="2000" dirty="0"/>
              <a:t>Jet A-1: Combustible de keroseno, producido bajo estándares internacionales.</a:t>
            </a:r>
          </a:p>
          <a:p>
            <a:pPr lvl="2"/>
            <a:r>
              <a:rPr lang="es-CL" sz="1800" baseline="0" dirty="0"/>
              <a:t>Punto de i</a:t>
            </a:r>
            <a:r>
              <a:rPr lang="es-CL" sz="1800" dirty="0"/>
              <a:t>nflamabilidad: 38°C</a:t>
            </a:r>
          </a:p>
          <a:p>
            <a:pPr lvl="2"/>
            <a:r>
              <a:rPr lang="es-CL" sz="1800" baseline="0" dirty="0"/>
              <a:t>Punto de congelación máximo: -47°C</a:t>
            </a:r>
            <a:endParaRPr lang="es-CL" sz="1800" dirty="0"/>
          </a:p>
          <a:p>
            <a:r>
              <a:rPr lang="es-CL" sz="2400" baseline="0" dirty="0"/>
              <a:t>Costos </a:t>
            </a:r>
            <a:r>
              <a:rPr lang="es-CL" sz="2400" dirty="0"/>
              <a:t>operacionales:</a:t>
            </a:r>
          </a:p>
          <a:p>
            <a:pPr lvl="1"/>
            <a:r>
              <a:rPr lang="es-CL" sz="2000" baseline="0" dirty="0"/>
              <a:t>35% de los costos operacionales en 2008</a:t>
            </a:r>
          </a:p>
          <a:p>
            <a:pPr lvl="1"/>
            <a:r>
              <a:rPr lang="es-CL" sz="2000" dirty="0"/>
              <a:t>18,9% actualmente</a:t>
            </a:r>
          </a:p>
          <a:p>
            <a:pPr lvl="1"/>
            <a:r>
              <a:rPr lang="es-CL" sz="2000" baseline="0" dirty="0"/>
              <a:t>Mayor consumo en despegue </a:t>
            </a:r>
            <a:r>
              <a:rPr lang="es-CL" sz="2000" dirty="0"/>
              <a:t>y aterrizaje</a:t>
            </a:r>
            <a:endParaRPr lang="es-CL" sz="2000" baseline="0" dirty="0"/>
          </a:p>
        </p:txBody>
      </p:sp>
      <p:pic>
        <p:nvPicPr>
          <p:cNvPr id="4" name="Gráfico 3" descr="Libro abierto">
            <a:hlinkClick r:id="rId2" action="ppaction://hlinksldjump"/>
            <a:extLst>
              <a:ext uri="{FF2B5EF4-FFF2-40B4-BE49-F238E27FC236}">
                <a16:creationId xmlns:a16="http://schemas.microsoft.com/office/drawing/2014/main" id="{755E7765-BDBC-4F16-B8A4-EBBA90188AD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929118119"/>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DBAE6B-258E-4E65-8BC3-B550421E676C}"/>
              </a:ext>
            </a:extLst>
          </p:cNvPr>
          <p:cNvSpPr>
            <a:spLocks noGrp="1"/>
          </p:cNvSpPr>
          <p:nvPr>
            <p:ph type="title"/>
          </p:nvPr>
        </p:nvSpPr>
        <p:spPr/>
        <p:txBody>
          <a:bodyPr/>
          <a:lstStyle/>
          <a:p>
            <a:r>
              <a:rPr lang="es-CL" dirty="0"/>
              <a:t>Marco Teórico: Combustibles alternativos</a:t>
            </a:r>
          </a:p>
        </p:txBody>
      </p:sp>
      <p:pic>
        <p:nvPicPr>
          <p:cNvPr id="4" name="Imagen 3">
            <a:extLst>
              <a:ext uri="{FF2B5EF4-FFF2-40B4-BE49-F238E27FC236}">
                <a16:creationId xmlns:a16="http://schemas.microsoft.com/office/drawing/2014/main" id="{47E7158B-EB50-4AE6-BA10-094EE16B0350}"/>
              </a:ext>
            </a:extLst>
          </p:cNvPr>
          <p:cNvPicPr>
            <a:picLocks noChangeAspect="1"/>
          </p:cNvPicPr>
          <p:nvPr/>
        </p:nvPicPr>
        <p:blipFill>
          <a:blip r:embed="rId2"/>
          <a:stretch>
            <a:fillRect/>
          </a:stretch>
        </p:blipFill>
        <p:spPr>
          <a:xfrm>
            <a:off x="190499" y="2732868"/>
            <a:ext cx="11811000" cy="2714625"/>
          </a:xfrm>
          <a:prstGeom prst="rect">
            <a:avLst/>
          </a:prstGeom>
          <a:ln>
            <a:noFill/>
          </a:ln>
          <a:effectLst>
            <a:softEdge rad="112500"/>
          </a:effectLst>
        </p:spPr>
      </p:pic>
      <p:pic>
        <p:nvPicPr>
          <p:cNvPr id="5" name="Gráfico 4" descr="Libro abierto">
            <a:hlinkClick r:id="rId3" action="ppaction://hlinksldjump"/>
            <a:extLst>
              <a:ext uri="{FF2B5EF4-FFF2-40B4-BE49-F238E27FC236}">
                <a16:creationId xmlns:a16="http://schemas.microsoft.com/office/drawing/2014/main" id="{9264D09F-A7E7-4985-8702-8AD4523F3F8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844406956"/>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2264E67-6F59-4D8D-8E5F-8245B0FEA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3" y="0"/>
            <a:ext cx="1218742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3">
            <a:extLst>
              <a:ext uri="{FF2B5EF4-FFF2-40B4-BE49-F238E27FC236}">
                <a16:creationId xmlns:a16="http://schemas.microsoft.com/office/drawing/2014/main" id="{158E1C6E-D299-4F5D-B15B-155EBF7F62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rgbClr val="212121"/>
          </a:solidFill>
          <a:ln>
            <a:noFill/>
            <a:headEnd/>
            <a:tailEnd/>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id="{633DDC69-5890-4471-9E4C-B2D82F52BDF3}"/>
              </a:ext>
            </a:extLst>
          </p:cNvPr>
          <p:cNvSpPr>
            <a:spLocks noGrp="1"/>
          </p:cNvSpPr>
          <p:nvPr>
            <p:ph type="title"/>
          </p:nvPr>
        </p:nvSpPr>
        <p:spPr>
          <a:xfrm>
            <a:off x="451514" y="457201"/>
            <a:ext cx="3575737" cy="1332688"/>
          </a:xfrm>
        </p:spPr>
        <p:txBody>
          <a:bodyPr anchor="b">
            <a:normAutofit/>
          </a:bodyPr>
          <a:lstStyle/>
          <a:p>
            <a:pPr algn="ctr">
              <a:lnSpc>
                <a:spcPct val="90000"/>
              </a:lnSpc>
            </a:pPr>
            <a:r>
              <a:rPr lang="es-CL" sz="3000">
                <a:solidFill>
                  <a:srgbClr val="FFFFFF"/>
                </a:solidFill>
              </a:rPr>
              <a:t>Sistema de Gestión Ambiental</a:t>
            </a:r>
          </a:p>
        </p:txBody>
      </p:sp>
      <p:sp>
        <p:nvSpPr>
          <p:cNvPr id="3" name="Marcador de contenido 2">
            <a:extLst>
              <a:ext uri="{FF2B5EF4-FFF2-40B4-BE49-F238E27FC236}">
                <a16:creationId xmlns:a16="http://schemas.microsoft.com/office/drawing/2014/main" id="{98048867-A424-4DCD-8C86-1B5C0757C401}"/>
              </a:ext>
            </a:extLst>
          </p:cNvPr>
          <p:cNvSpPr>
            <a:spLocks noGrp="1"/>
          </p:cNvSpPr>
          <p:nvPr>
            <p:ph idx="1"/>
          </p:nvPr>
        </p:nvSpPr>
        <p:spPr>
          <a:xfrm>
            <a:off x="451514" y="2046514"/>
            <a:ext cx="3575737" cy="3994848"/>
          </a:xfrm>
        </p:spPr>
        <p:txBody>
          <a:bodyPr>
            <a:normAutofit/>
          </a:bodyPr>
          <a:lstStyle/>
          <a:p>
            <a:r>
              <a:rPr lang="es-CL" sz="1600">
                <a:solidFill>
                  <a:srgbClr val="FFFFFF"/>
                </a:solidFill>
              </a:rPr>
              <a:t>Sistema de Gestión Ambiental:</a:t>
            </a:r>
          </a:p>
          <a:p>
            <a:pPr lvl="1"/>
            <a:r>
              <a:rPr lang="es-CL">
                <a:solidFill>
                  <a:srgbClr val="FFFFFF"/>
                </a:solidFill>
              </a:rPr>
              <a:t>Marco de trabajo para alcanzar metas propias</a:t>
            </a:r>
          </a:p>
          <a:p>
            <a:pPr lvl="1"/>
            <a:r>
              <a:rPr lang="es-CL">
                <a:solidFill>
                  <a:srgbClr val="FFFFFF"/>
                </a:solidFill>
              </a:rPr>
              <a:t>Establecimiento de objetivos y revisión constante</a:t>
            </a:r>
          </a:p>
          <a:p>
            <a:r>
              <a:rPr lang="es-CL" sz="1600">
                <a:solidFill>
                  <a:srgbClr val="FFFFFF"/>
                </a:solidFill>
              </a:rPr>
              <a:t>ISO 14001: SGA más común</a:t>
            </a:r>
          </a:p>
          <a:p>
            <a:pPr lvl="1"/>
            <a:r>
              <a:rPr lang="es-CL">
                <a:solidFill>
                  <a:srgbClr val="FFFFFF"/>
                </a:solidFill>
              </a:rPr>
              <a:t>Basado en el ciclo PDCA</a:t>
            </a:r>
          </a:p>
        </p:txBody>
      </p:sp>
      <p:pic>
        <p:nvPicPr>
          <p:cNvPr id="4" name="Imagen 3">
            <a:extLst>
              <a:ext uri="{FF2B5EF4-FFF2-40B4-BE49-F238E27FC236}">
                <a16:creationId xmlns:a16="http://schemas.microsoft.com/office/drawing/2014/main" id="{3A888F1A-1FF9-47DB-9926-7F498D69303A}"/>
              </a:ext>
            </a:extLst>
          </p:cNvPr>
          <p:cNvPicPr>
            <a:picLocks noChangeAspect="1"/>
          </p:cNvPicPr>
          <p:nvPr/>
        </p:nvPicPr>
        <p:blipFill>
          <a:blip r:embed="rId2"/>
          <a:stretch>
            <a:fillRect/>
          </a:stretch>
        </p:blipFill>
        <p:spPr>
          <a:xfrm>
            <a:off x="5280790" y="788250"/>
            <a:ext cx="6267743" cy="4982855"/>
          </a:xfrm>
          <a:prstGeom prst="roundRect">
            <a:avLst>
              <a:gd name="adj" fmla="val 3876"/>
            </a:avLst>
          </a:prstGeom>
          <a:ln>
            <a:solidFill>
              <a:schemeClr val="accent1"/>
            </a:solidFill>
          </a:ln>
          <a:effectLst/>
        </p:spPr>
      </p:pic>
      <p:pic>
        <p:nvPicPr>
          <p:cNvPr id="8" name="Gráfico 7" descr="Libro abierto">
            <a:hlinkClick r:id="rId3" action="ppaction://hlinksldjump"/>
            <a:extLst>
              <a:ext uri="{FF2B5EF4-FFF2-40B4-BE49-F238E27FC236}">
                <a16:creationId xmlns:a16="http://schemas.microsoft.com/office/drawing/2014/main" id="{DA0795F2-7B78-47D8-8343-728E9D981D1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091333" y="1"/>
            <a:ext cx="914400" cy="914400"/>
          </a:xfrm>
          <a:prstGeom prst="rect">
            <a:avLst/>
          </a:prstGeom>
        </p:spPr>
      </p:pic>
    </p:spTree>
    <p:extLst>
      <p:ext uri="{BB962C8B-B14F-4D97-AF65-F5344CB8AC3E}">
        <p14:creationId xmlns:p14="http://schemas.microsoft.com/office/powerpoint/2010/main" val="1961727575"/>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5" name="Rectangle 21">
            <a:extLst>
              <a:ext uri="{FF2B5EF4-FFF2-40B4-BE49-F238E27FC236}">
                <a16:creationId xmlns:a16="http://schemas.microsoft.com/office/drawing/2014/main" id="{A3322B77-FA16-4D4E-BAA6-811C61DB3E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3">
            <a:extLst>
              <a:ext uri="{FF2B5EF4-FFF2-40B4-BE49-F238E27FC236}">
                <a16:creationId xmlns:a16="http://schemas.microsoft.com/office/drawing/2014/main" id="{CA6EF34F-3BAD-4CD8-B05E-03BA773AE8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16200000">
            <a:off x="-1050631" y="1050634"/>
            <a:ext cx="6857997" cy="4756735"/>
          </a:xfrm>
          <a:custGeom>
            <a:avLst/>
            <a:gdLst>
              <a:gd name="connsiteX0" fmla="*/ 6857997 w 6857997"/>
              <a:gd name="connsiteY0" fmla="*/ 0 h 4756735"/>
              <a:gd name="connsiteX1" fmla="*/ 6857997 w 6857997"/>
              <a:gd name="connsiteY1" fmla="*/ 4458285 h 4756735"/>
              <a:gd name="connsiteX2" fmla="*/ 4861980 w 6857997"/>
              <a:gd name="connsiteY2" fmla="*/ 4458285 h 4756735"/>
              <a:gd name="connsiteX3" fmla="*/ 4480980 w 6857997"/>
              <a:gd name="connsiteY3" fmla="*/ 4744036 h 4756735"/>
              <a:gd name="connsiteX4" fmla="*/ 4472514 w 6857997"/>
              <a:gd name="connsiteY4" fmla="*/ 4747210 h 4756735"/>
              <a:gd name="connsiteX5" fmla="*/ 4459814 w 6857997"/>
              <a:gd name="connsiteY5" fmla="*/ 4751973 h 4756735"/>
              <a:gd name="connsiteX6" fmla="*/ 4447114 w 6857997"/>
              <a:gd name="connsiteY6" fmla="*/ 4756735 h 4756735"/>
              <a:gd name="connsiteX7" fmla="*/ 4436530 w 6857997"/>
              <a:gd name="connsiteY7" fmla="*/ 4756735 h 4756735"/>
              <a:gd name="connsiteX8" fmla="*/ 4423830 w 6857997"/>
              <a:gd name="connsiteY8" fmla="*/ 4756735 h 4756735"/>
              <a:gd name="connsiteX9" fmla="*/ 4413247 w 6857997"/>
              <a:gd name="connsiteY9" fmla="*/ 4751973 h 4756735"/>
              <a:gd name="connsiteX10" fmla="*/ 4400547 w 6857997"/>
              <a:gd name="connsiteY10" fmla="*/ 4747210 h 4756735"/>
              <a:gd name="connsiteX11" fmla="*/ 4392080 w 6857997"/>
              <a:gd name="connsiteY11" fmla="*/ 4744036 h 4756735"/>
              <a:gd name="connsiteX12" fmla="*/ 4011080 w 6857997"/>
              <a:gd name="connsiteY12" fmla="*/ 4458285 h 4756735"/>
              <a:gd name="connsiteX13" fmla="*/ 0 w 6857997"/>
              <a:gd name="connsiteY13" fmla="*/ 4458285 h 4756735"/>
              <a:gd name="connsiteX14" fmla="*/ 1 w 6857997"/>
              <a:gd name="connsiteY14" fmla="*/ 0 h 475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57997" h="4756735">
                <a:moveTo>
                  <a:pt x="6857997" y="0"/>
                </a:moveTo>
                <a:lnTo>
                  <a:pt x="6857997" y="4458285"/>
                </a:lnTo>
                <a:lnTo>
                  <a:pt x="4861980" y="4458285"/>
                </a:lnTo>
                <a:lnTo>
                  <a:pt x="4480980" y="4744036"/>
                </a:lnTo>
                <a:lnTo>
                  <a:pt x="4472514" y="4747210"/>
                </a:lnTo>
                <a:lnTo>
                  <a:pt x="4459814" y="4751973"/>
                </a:lnTo>
                <a:lnTo>
                  <a:pt x="4447114" y="4756735"/>
                </a:lnTo>
                <a:lnTo>
                  <a:pt x="4436530" y="4756735"/>
                </a:lnTo>
                <a:lnTo>
                  <a:pt x="4423830" y="4756735"/>
                </a:lnTo>
                <a:lnTo>
                  <a:pt x="4413247" y="4751973"/>
                </a:lnTo>
                <a:lnTo>
                  <a:pt x="4400547" y="4747210"/>
                </a:lnTo>
                <a:lnTo>
                  <a:pt x="4392080" y="4744036"/>
                </a:lnTo>
                <a:lnTo>
                  <a:pt x="4011080" y="4458285"/>
                </a:lnTo>
                <a:lnTo>
                  <a:pt x="0" y="4458285"/>
                </a:lnTo>
                <a:lnTo>
                  <a:pt x="1" y="0"/>
                </a:lnTo>
                <a:close/>
              </a:path>
            </a:pathLst>
          </a:custGeom>
          <a:solidFill>
            <a:schemeClr val="accent1"/>
          </a:solidFill>
          <a:ln>
            <a:headEnd/>
            <a:tailEnd/>
          </a:ln>
        </p:spPr>
        <p:style>
          <a:lnRef idx="1">
            <a:schemeClr val="accent1"/>
          </a:lnRef>
          <a:fillRef idx="3">
            <a:schemeClr val="accent1"/>
          </a:fillRef>
          <a:effectRef idx="2">
            <a:schemeClr val="accent1"/>
          </a:effectRef>
          <a:fontRef idx="minor">
            <a:schemeClr val="lt1"/>
          </a:fontRef>
        </p:style>
      </p:sp>
      <p:sp>
        <p:nvSpPr>
          <p:cNvPr id="2" name="Título 1">
            <a:extLst>
              <a:ext uri="{FF2B5EF4-FFF2-40B4-BE49-F238E27FC236}">
                <a16:creationId xmlns:a16="http://schemas.microsoft.com/office/drawing/2014/main" id="{19C35B15-A9A6-4562-A8DB-C5F4E8503B63}"/>
              </a:ext>
            </a:extLst>
          </p:cNvPr>
          <p:cNvSpPr>
            <a:spLocks noGrp="1"/>
          </p:cNvSpPr>
          <p:nvPr>
            <p:ph type="title"/>
          </p:nvPr>
        </p:nvSpPr>
        <p:spPr>
          <a:xfrm>
            <a:off x="641754" y="1918252"/>
            <a:ext cx="3365439" cy="3997635"/>
          </a:xfrm>
        </p:spPr>
        <p:txBody>
          <a:bodyPr anchor="t">
            <a:normAutofit/>
          </a:bodyPr>
          <a:lstStyle/>
          <a:p>
            <a:r>
              <a:rPr lang="es-CL" sz="4400"/>
              <a:t>Cambio climático y políticas</a:t>
            </a:r>
          </a:p>
        </p:txBody>
      </p:sp>
      <p:graphicFrame>
        <p:nvGraphicFramePr>
          <p:cNvPr id="27" name="Marcador de contenido 2">
            <a:extLst>
              <a:ext uri="{FF2B5EF4-FFF2-40B4-BE49-F238E27FC236}">
                <a16:creationId xmlns:a16="http://schemas.microsoft.com/office/drawing/2014/main" id="{FDA6D713-BD35-466F-B22B-2F7B280321CC}"/>
              </a:ext>
            </a:extLst>
          </p:cNvPr>
          <p:cNvGraphicFramePr>
            <a:graphicFrameLocks noGrp="1"/>
          </p:cNvGraphicFramePr>
          <p:nvPr>
            <p:ph idx="1"/>
            <p:extLst>
              <p:ext uri="{D42A27DB-BD31-4B8C-83A1-F6EECF244321}">
                <p14:modId xmlns:p14="http://schemas.microsoft.com/office/powerpoint/2010/main" val="1147842498"/>
              </p:ext>
            </p:extLst>
          </p:nvPr>
        </p:nvGraphicFramePr>
        <p:xfrm>
          <a:off x="5556250" y="1262063"/>
          <a:ext cx="5816600" cy="4327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Gráfico 5" descr="Libro abierto">
            <a:hlinkClick r:id="rId7" action="ppaction://hlinksldjump"/>
            <a:extLst>
              <a:ext uri="{FF2B5EF4-FFF2-40B4-BE49-F238E27FC236}">
                <a16:creationId xmlns:a16="http://schemas.microsoft.com/office/drawing/2014/main" id="{E9F3B56F-F4C8-4136-A51C-441B5475696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014703659"/>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35BAF3-B8F9-4E49-97B5-0AF1582D974C}"/>
              </a:ext>
            </a:extLst>
          </p:cNvPr>
          <p:cNvSpPr>
            <a:spLocks noGrp="1"/>
          </p:cNvSpPr>
          <p:nvPr>
            <p:ph type="title"/>
          </p:nvPr>
        </p:nvSpPr>
        <p:spPr>
          <a:xfrm>
            <a:off x="810000" y="447188"/>
            <a:ext cx="10571998" cy="970450"/>
          </a:xfrm>
        </p:spPr>
        <p:txBody>
          <a:bodyPr/>
          <a:lstStyle/>
          <a:p>
            <a:r>
              <a:rPr lang="es-CL"/>
              <a:t>Industria Aérea y Medioambiente: OACI</a:t>
            </a:r>
          </a:p>
        </p:txBody>
      </p:sp>
      <p:sp>
        <p:nvSpPr>
          <p:cNvPr id="17" name="Marcador de contenido 2">
            <a:extLst>
              <a:ext uri="{FF2B5EF4-FFF2-40B4-BE49-F238E27FC236}">
                <a16:creationId xmlns:a16="http://schemas.microsoft.com/office/drawing/2014/main" id="{2E7A14FB-E429-41D8-862E-FC777C7B222D}"/>
              </a:ext>
            </a:extLst>
          </p:cNvPr>
          <p:cNvSpPr>
            <a:spLocks noGrp="1"/>
          </p:cNvSpPr>
          <p:nvPr>
            <p:ph idx="1"/>
          </p:nvPr>
        </p:nvSpPr>
        <p:spPr/>
        <p:txBody>
          <a:bodyPr/>
          <a:lstStyle/>
          <a:p>
            <a:pPr lvl="1"/>
            <a:r>
              <a:rPr lang="es-CL"/>
              <a:t>Trabajo constante</a:t>
            </a:r>
          </a:p>
          <a:p>
            <a:pPr lvl="2"/>
            <a:r>
              <a:rPr lang="es-CL"/>
              <a:t>Desarrollo de estándares, políticas y material guía</a:t>
            </a:r>
          </a:p>
          <a:p>
            <a:pPr lvl="1"/>
            <a:r>
              <a:rPr lang="es-CL"/>
              <a:t>Metas de OACI (2004):</a:t>
            </a:r>
          </a:p>
          <a:p>
            <a:pPr lvl="2"/>
            <a:r>
              <a:rPr lang="es-ES"/>
              <a:t>Limitar o reducir el número de personas afectadas por ruidos significativos de aeronaves</a:t>
            </a:r>
          </a:p>
          <a:p>
            <a:pPr lvl="2"/>
            <a:r>
              <a:rPr lang="es-ES"/>
              <a:t>Limitar o reducir el impacto de las emisiones de aviación en la calidad del aire local</a:t>
            </a:r>
          </a:p>
          <a:p>
            <a:pPr lvl="2"/>
            <a:r>
              <a:rPr lang="es-ES"/>
              <a:t>Limitar o reducir el impacto de las emisiones de gases de efecto invernadero de la aviación sobre el cambio climático </a:t>
            </a:r>
          </a:p>
          <a:p>
            <a:pPr lvl="1"/>
            <a:r>
              <a:rPr lang="es-ES"/>
              <a:t>CORSIA</a:t>
            </a:r>
          </a:p>
          <a:p>
            <a:pPr lvl="2"/>
            <a:r>
              <a:rPr lang="es-ES"/>
              <a:t>Sistema de bonos de carbono</a:t>
            </a:r>
          </a:p>
          <a:p>
            <a:pPr lvl="2"/>
            <a:r>
              <a:rPr lang="es-ES"/>
              <a:t>Medida única basada en el mercado</a:t>
            </a:r>
            <a:br>
              <a:rPr lang="es-ES"/>
            </a:br>
            <a:endParaRPr lang="es-CL"/>
          </a:p>
        </p:txBody>
      </p:sp>
      <p:pic>
        <p:nvPicPr>
          <p:cNvPr id="4" name="Gráfico 3" descr="Libro abierto">
            <a:hlinkClick r:id="rId2" action="ppaction://hlinksldjump"/>
            <a:extLst>
              <a:ext uri="{FF2B5EF4-FFF2-40B4-BE49-F238E27FC236}">
                <a16:creationId xmlns:a16="http://schemas.microsoft.com/office/drawing/2014/main" id="{36E35B02-2A96-4F62-A6ED-EE98B71162C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868926780"/>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BE9C93-D31C-4F1A-943A-18E0367D1597}"/>
              </a:ext>
            </a:extLst>
          </p:cNvPr>
          <p:cNvSpPr>
            <a:spLocks noGrp="1"/>
          </p:cNvSpPr>
          <p:nvPr>
            <p:ph type="title"/>
          </p:nvPr>
        </p:nvSpPr>
        <p:spPr>
          <a:xfrm>
            <a:off x="810000" y="447188"/>
            <a:ext cx="10571998" cy="970450"/>
          </a:xfrm>
        </p:spPr>
        <p:txBody>
          <a:bodyPr/>
          <a:lstStyle/>
          <a:p>
            <a:r>
              <a:rPr lang="es-CL" dirty="0"/>
              <a:t>Industria Aérea y Medioambiente: IATA</a:t>
            </a:r>
          </a:p>
        </p:txBody>
      </p:sp>
      <p:sp>
        <p:nvSpPr>
          <p:cNvPr id="3" name="Marcador de contenido 2">
            <a:extLst>
              <a:ext uri="{FF2B5EF4-FFF2-40B4-BE49-F238E27FC236}">
                <a16:creationId xmlns:a16="http://schemas.microsoft.com/office/drawing/2014/main" id="{89E14400-A2FD-410B-A859-703769310E4B}"/>
              </a:ext>
            </a:extLst>
          </p:cNvPr>
          <p:cNvSpPr>
            <a:spLocks noGrp="1"/>
          </p:cNvSpPr>
          <p:nvPr>
            <p:ph idx="1"/>
          </p:nvPr>
        </p:nvSpPr>
        <p:spPr>
          <a:xfrm>
            <a:off x="818712" y="2222287"/>
            <a:ext cx="10554574" cy="3636511"/>
          </a:xfrm>
        </p:spPr>
        <p:txBody>
          <a:bodyPr>
            <a:normAutofit/>
          </a:bodyPr>
          <a:lstStyle/>
          <a:p>
            <a:r>
              <a:rPr lang="es-CL" sz="2000" dirty="0"/>
              <a:t>Metas de crecimiento neutral:</a:t>
            </a:r>
          </a:p>
          <a:p>
            <a:pPr lvl="1"/>
            <a:r>
              <a:rPr lang="es-ES" sz="1800" dirty="0"/>
              <a:t>Una mejora en promedio en consumo de combustible de 1,5 % anual desde 2009 hasta 2020.</a:t>
            </a:r>
          </a:p>
          <a:p>
            <a:pPr lvl="1"/>
            <a:r>
              <a:rPr lang="es-ES" sz="1800" dirty="0"/>
              <a:t>Limitar el crecimiento neto en emisiones de CO2 de aviación a partir del 2020 (Crecimiento neutral)</a:t>
            </a:r>
          </a:p>
          <a:p>
            <a:pPr lvl="1"/>
            <a:r>
              <a:rPr lang="es-ES" sz="1800" dirty="0"/>
              <a:t>Reducción en las emisiones netas de CO2 de un 50 % para el año 2050, respecto a los niveles del 2005. </a:t>
            </a:r>
            <a:endParaRPr lang="es-CL" sz="1800" dirty="0"/>
          </a:p>
        </p:txBody>
      </p:sp>
      <p:pic>
        <p:nvPicPr>
          <p:cNvPr id="4" name="Gráfico 3" descr="Libro abierto">
            <a:hlinkClick r:id="rId2" action="ppaction://hlinksldjump"/>
            <a:extLst>
              <a:ext uri="{FF2B5EF4-FFF2-40B4-BE49-F238E27FC236}">
                <a16:creationId xmlns:a16="http://schemas.microsoft.com/office/drawing/2014/main" id="{025480FF-46D0-4B38-A1F7-CF28FA96921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1571299919"/>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2264E67-6F59-4D8D-8E5F-8245B0FEA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3" y="0"/>
            <a:ext cx="1218742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3">
            <a:extLst>
              <a:ext uri="{FF2B5EF4-FFF2-40B4-BE49-F238E27FC236}">
                <a16:creationId xmlns:a16="http://schemas.microsoft.com/office/drawing/2014/main" id="{158E1C6E-D299-4F5D-B15B-155EBF7F62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rgbClr val="212121"/>
          </a:solidFill>
          <a:ln>
            <a:noFill/>
            <a:headEnd/>
            <a:tailEnd/>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id="{2EF75715-16F3-4084-8D8F-B9CF790F4824}"/>
              </a:ext>
            </a:extLst>
          </p:cNvPr>
          <p:cNvSpPr>
            <a:spLocks noGrp="1"/>
          </p:cNvSpPr>
          <p:nvPr>
            <p:ph type="title"/>
          </p:nvPr>
        </p:nvSpPr>
        <p:spPr>
          <a:xfrm>
            <a:off x="436718" y="422066"/>
            <a:ext cx="3575737" cy="942500"/>
          </a:xfrm>
        </p:spPr>
        <p:txBody>
          <a:bodyPr anchor="b">
            <a:normAutofit/>
          </a:bodyPr>
          <a:lstStyle/>
          <a:p>
            <a:pPr algn="ctr">
              <a:lnSpc>
                <a:spcPct val="90000"/>
              </a:lnSpc>
            </a:pPr>
            <a:r>
              <a:rPr lang="es-CL" sz="2400" dirty="0">
                <a:solidFill>
                  <a:srgbClr val="FFFFFF"/>
                </a:solidFill>
              </a:rPr>
              <a:t>Industria Aérea y Medioambiente: IATA</a:t>
            </a:r>
          </a:p>
        </p:txBody>
      </p:sp>
      <p:sp>
        <p:nvSpPr>
          <p:cNvPr id="3" name="Marcador de contenido 2">
            <a:extLst>
              <a:ext uri="{FF2B5EF4-FFF2-40B4-BE49-F238E27FC236}">
                <a16:creationId xmlns:a16="http://schemas.microsoft.com/office/drawing/2014/main" id="{872C04B2-749B-43B2-A7F8-B8AEF9497438}"/>
              </a:ext>
            </a:extLst>
          </p:cNvPr>
          <p:cNvSpPr>
            <a:spLocks noGrp="1"/>
          </p:cNvSpPr>
          <p:nvPr>
            <p:ph idx="1"/>
          </p:nvPr>
        </p:nvSpPr>
        <p:spPr>
          <a:xfrm>
            <a:off x="436718" y="1603752"/>
            <a:ext cx="3575737" cy="3372540"/>
          </a:xfrm>
        </p:spPr>
        <p:txBody>
          <a:bodyPr>
            <a:normAutofit/>
          </a:bodyPr>
          <a:lstStyle/>
          <a:p>
            <a:r>
              <a:rPr lang="es-CL" dirty="0">
                <a:solidFill>
                  <a:srgbClr val="FFFFFF"/>
                </a:solidFill>
              </a:rPr>
              <a:t>IATA: Estrategia de Cuatro Pilares</a:t>
            </a:r>
          </a:p>
          <a:p>
            <a:pPr lvl="1"/>
            <a:r>
              <a:rPr lang="es-CL" sz="1800" dirty="0">
                <a:solidFill>
                  <a:srgbClr val="FFFFFF"/>
                </a:solidFill>
              </a:rPr>
              <a:t>Operaciones</a:t>
            </a:r>
          </a:p>
          <a:p>
            <a:pPr lvl="1"/>
            <a:r>
              <a:rPr lang="es-CL" sz="1800" dirty="0">
                <a:solidFill>
                  <a:srgbClr val="FFFFFF"/>
                </a:solidFill>
              </a:rPr>
              <a:t>Infraestructura</a:t>
            </a:r>
          </a:p>
          <a:p>
            <a:pPr lvl="1"/>
            <a:r>
              <a:rPr lang="es-CL" sz="1800" dirty="0">
                <a:solidFill>
                  <a:srgbClr val="FFFFFF"/>
                </a:solidFill>
              </a:rPr>
              <a:t>Tecnología</a:t>
            </a:r>
          </a:p>
          <a:p>
            <a:pPr lvl="1"/>
            <a:r>
              <a:rPr lang="es-CL" sz="1800" dirty="0">
                <a:solidFill>
                  <a:srgbClr val="FFFFFF"/>
                </a:solidFill>
              </a:rPr>
              <a:t>Medidas basadas en el mercado</a:t>
            </a:r>
          </a:p>
        </p:txBody>
      </p:sp>
      <p:pic>
        <p:nvPicPr>
          <p:cNvPr id="4" name="Imagen 3">
            <a:extLst>
              <a:ext uri="{FF2B5EF4-FFF2-40B4-BE49-F238E27FC236}">
                <a16:creationId xmlns:a16="http://schemas.microsoft.com/office/drawing/2014/main" id="{F34FAD3C-E27D-4E10-BF26-8B30DF58A895}"/>
              </a:ext>
            </a:extLst>
          </p:cNvPr>
          <p:cNvPicPr>
            <a:picLocks noChangeAspect="1"/>
          </p:cNvPicPr>
          <p:nvPr/>
        </p:nvPicPr>
        <p:blipFill>
          <a:blip r:embed="rId2"/>
          <a:stretch>
            <a:fillRect/>
          </a:stretch>
        </p:blipFill>
        <p:spPr>
          <a:xfrm>
            <a:off x="5017900" y="1045651"/>
            <a:ext cx="6737382" cy="4766697"/>
          </a:xfrm>
          <a:prstGeom prst="roundRect">
            <a:avLst>
              <a:gd name="adj" fmla="val 3876"/>
            </a:avLst>
          </a:prstGeom>
          <a:ln>
            <a:noFill/>
          </a:ln>
          <a:effectLst/>
        </p:spPr>
      </p:pic>
      <p:pic>
        <p:nvPicPr>
          <p:cNvPr id="7" name="Gráfico 6" descr="Libro abierto">
            <a:hlinkClick r:id="rId3" action="ppaction://hlinksldjump"/>
            <a:extLst>
              <a:ext uri="{FF2B5EF4-FFF2-40B4-BE49-F238E27FC236}">
                <a16:creationId xmlns:a16="http://schemas.microsoft.com/office/drawing/2014/main" id="{7799C582-00C4-4C25-B5F1-A6A0F4DB623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485008165"/>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FDB33765-65BB-4B5F-BED2-48588158242E}"/>
              </a:ext>
            </a:extLst>
          </p:cNvPr>
          <p:cNvSpPr>
            <a:spLocks noGrp="1"/>
          </p:cNvSpPr>
          <p:nvPr>
            <p:ph type="title" idx="4294967295"/>
          </p:nvPr>
        </p:nvSpPr>
        <p:spPr>
          <a:xfrm>
            <a:off x="810000" y="447188"/>
            <a:ext cx="10571998" cy="970450"/>
          </a:xfrm>
        </p:spPr>
        <p:txBody>
          <a:bodyPr/>
          <a:lstStyle/>
          <a:p>
            <a:r>
              <a:rPr lang="es-CL"/>
              <a:t>Tabla de Contenido</a:t>
            </a:r>
            <a:endParaRPr lang="es-CL" dirty="0"/>
          </a:p>
        </p:txBody>
      </p:sp>
      <p:sp>
        <p:nvSpPr>
          <p:cNvPr id="7" name="Marcador de texto 6">
            <a:extLst>
              <a:ext uri="{FF2B5EF4-FFF2-40B4-BE49-F238E27FC236}">
                <a16:creationId xmlns:a16="http://schemas.microsoft.com/office/drawing/2014/main" id="{7681B245-90DC-4DAB-83C2-BC7573767425}"/>
              </a:ext>
            </a:extLst>
          </p:cNvPr>
          <p:cNvSpPr>
            <a:spLocks noGrp="1"/>
          </p:cNvSpPr>
          <p:nvPr>
            <p:ph type="body" idx="4294967295"/>
          </p:nvPr>
        </p:nvSpPr>
        <p:spPr>
          <a:xfrm>
            <a:off x="810000" y="2184401"/>
            <a:ext cx="10563285" cy="3674397"/>
          </a:xfrm>
        </p:spPr>
        <p:txBody>
          <a:bodyPr numCol="2">
            <a:normAutofit fontScale="25000" lnSpcReduction="20000"/>
          </a:bodyPr>
          <a:lstStyle/>
          <a:p>
            <a:r>
              <a:rPr lang="es-CL" sz="8000" u="sng" dirty="0"/>
              <a:t>Antecedentes Generales</a:t>
            </a:r>
          </a:p>
          <a:p>
            <a:pPr lvl="1"/>
            <a:r>
              <a:rPr lang="es-CL" sz="8000" dirty="0">
                <a:hlinkClick r:id="rId3" action="ppaction://hlinksldjump">
                  <a:extLst>
                    <a:ext uri="{A12FA001-AC4F-418D-AE19-62706E023703}">
                      <ahyp:hlinkClr xmlns:ahyp="http://schemas.microsoft.com/office/drawing/2018/hyperlinkcolor" val="tx"/>
                    </a:ext>
                  </a:extLst>
                </a:hlinkClick>
              </a:rPr>
              <a:t>Justificación del tema</a:t>
            </a:r>
            <a:endParaRPr lang="es-CL" sz="8000" dirty="0"/>
          </a:p>
          <a:p>
            <a:pPr lvl="1"/>
            <a:r>
              <a:rPr lang="es-CL" sz="8000" dirty="0">
                <a:hlinkClick r:id="rId4" action="ppaction://hlinksldjump">
                  <a:extLst>
                    <a:ext uri="{A12FA001-AC4F-418D-AE19-62706E023703}">
                      <ahyp:hlinkClr xmlns:ahyp="http://schemas.microsoft.com/office/drawing/2018/hyperlinkcolor" val="tx"/>
                    </a:ext>
                  </a:extLst>
                </a:hlinkClick>
              </a:rPr>
              <a:t>Objetivos</a:t>
            </a:r>
            <a:endParaRPr lang="es-CL" sz="8000" dirty="0"/>
          </a:p>
          <a:p>
            <a:pPr lvl="1"/>
            <a:r>
              <a:rPr lang="es-CL" sz="8000" dirty="0">
                <a:hlinkClick r:id="rId5" action="ppaction://hlinksldjump">
                  <a:extLst>
                    <a:ext uri="{A12FA001-AC4F-418D-AE19-62706E023703}">
                      <ahyp:hlinkClr xmlns:ahyp="http://schemas.microsoft.com/office/drawing/2018/hyperlinkcolor" val="tx"/>
                    </a:ext>
                  </a:extLst>
                </a:hlinkClick>
              </a:rPr>
              <a:t>Metodología</a:t>
            </a:r>
            <a:endParaRPr lang="es-CL" sz="8000" dirty="0"/>
          </a:p>
          <a:p>
            <a:r>
              <a:rPr lang="es-CL" sz="8000" dirty="0">
                <a:hlinkClick r:id="rId6" action="ppaction://hlinksldjump">
                  <a:extLst>
                    <a:ext uri="{A12FA001-AC4F-418D-AE19-62706E023703}">
                      <ahyp:hlinkClr xmlns:ahyp="http://schemas.microsoft.com/office/drawing/2018/hyperlinkcolor" val="tx"/>
                    </a:ext>
                  </a:extLst>
                </a:hlinkClick>
              </a:rPr>
              <a:t>Estado del Arte</a:t>
            </a:r>
            <a:endParaRPr lang="es-CL" sz="8000" dirty="0"/>
          </a:p>
          <a:p>
            <a:pPr lvl="1"/>
            <a:r>
              <a:rPr lang="es-CL" sz="8000" dirty="0">
                <a:hlinkClick r:id="rId7" action="ppaction://hlinksldjump">
                  <a:extLst>
                    <a:ext uri="{A12FA001-AC4F-418D-AE19-62706E023703}">
                      <ahyp:hlinkClr xmlns:ahyp="http://schemas.microsoft.com/office/drawing/2018/hyperlinkcolor" val="tx"/>
                    </a:ext>
                  </a:extLst>
                </a:hlinkClick>
              </a:rPr>
              <a:t>Antecedentes</a:t>
            </a:r>
            <a:endParaRPr lang="es-CL" sz="8000" dirty="0"/>
          </a:p>
          <a:p>
            <a:pPr lvl="1"/>
            <a:r>
              <a:rPr lang="es-CL" sz="8000" dirty="0">
                <a:hlinkClick r:id="rId8" action="ppaction://hlinksldjump">
                  <a:extLst>
                    <a:ext uri="{A12FA001-AC4F-418D-AE19-62706E023703}">
                      <ahyp:hlinkClr xmlns:ahyp="http://schemas.microsoft.com/office/drawing/2018/hyperlinkcolor" val="tx"/>
                    </a:ext>
                  </a:extLst>
                </a:hlinkClick>
              </a:rPr>
              <a:t>Marco Teórico</a:t>
            </a:r>
            <a:endParaRPr lang="es-CL" sz="8000" dirty="0"/>
          </a:p>
          <a:p>
            <a:pPr lvl="2"/>
            <a:r>
              <a:rPr lang="es-CL" sz="8000" dirty="0">
                <a:hlinkClick r:id="rId9" action="ppaction://hlinksldjump">
                  <a:extLst>
                    <a:ext uri="{A12FA001-AC4F-418D-AE19-62706E023703}">
                      <ahyp:hlinkClr xmlns:ahyp="http://schemas.microsoft.com/office/drawing/2018/hyperlinkcolor" val="tx"/>
                    </a:ext>
                  </a:extLst>
                </a:hlinkClick>
              </a:rPr>
              <a:t>OACI</a:t>
            </a:r>
            <a:endParaRPr lang="es-CL" sz="8000" dirty="0"/>
          </a:p>
          <a:p>
            <a:pPr lvl="2"/>
            <a:r>
              <a:rPr lang="es-CL" sz="8000" dirty="0">
                <a:hlinkClick r:id="rId10" action="ppaction://hlinksldjump">
                  <a:extLst>
                    <a:ext uri="{A12FA001-AC4F-418D-AE19-62706E023703}">
                      <ahyp:hlinkClr xmlns:ahyp="http://schemas.microsoft.com/office/drawing/2018/hyperlinkcolor" val="tx"/>
                    </a:ext>
                  </a:extLst>
                </a:hlinkClick>
              </a:rPr>
              <a:t>IATA</a:t>
            </a:r>
            <a:endParaRPr lang="es-CL" sz="8000" dirty="0"/>
          </a:p>
          <a:p>
            <a:r>
              <a:rPr lang="es-CL" sz="8000" dirty="0">
                <a:hlinkClick r:id="rId11" action="ppaction://hlinksldjump">
                  <a:extLst>
                    <a:ext uri="{A12FA001-AC4F-418D-AE19-62706E023703}">
                      <ahyp:hlinkClr xmlns:ahyp="http://schemas.microsoft.com/office/drawing/2018/hyperlinkcolor" val="tx"/>
                    </a:ext>
                  </a:extLst>
                </a:hlinkClick>
              </a:rPr>
              <a:t>Recopilación de medidas</a:t>
            </a:r>
            <a:endParaRPr lang="es-CL" sz="8000" dirty="0"/>
          </a:p>
          <a:p>
            <a:pPr lvl="1"/>
            <a:r>
              <a:rPr lang="es-CL" sz="8000" dirty="0">
                <a:hlinkClick r:id="rId12" action="ppaction://hlinksldjump">
                  <a:extLst>
                    <a:ext uri="{A12FA001-AC4F-418D-AE19-62706E023703}">
                      <ahyp:hlinkClr xmlns:ahyp="http://schemas.microsoft.com/office/drawing/2018/hyperlinkcolor" val="tx"/>
                    </a:ext>
                  </a:extLst>
                </a:hlinkClick>
              </a:rPr>
              <a:t>Operacionales</a:t>
            </a:r>
            <a:endParaRPr lang="es-CL" sz="8000" dirty="0"/>
          </a:p>
          <a:p>
            <a:pPr lvl="1"/>
            <a:r>
              <a:rPr lang="es-CL" sz="8000" dirty="0">
                <a:hlinkClick r:id="rId13" action="ppaction://hlinksldjump">
                  <a:extLst>
                    <a:ext uri="{A12FA001-AC4F-418D-AE19-62706E023703}">
                      <ahyp:hlinkClr xmlns:ahyp="http://schemas.microsoft.com/office/drawing/2018/hyperlinkcolor" val="tx"/>
                    </a:ext>
                  </a:extLst>
                </a:hlinkClick>
              </a:rPr>
              <a:t>Infraestructura</a:t>
            </a:r>
            <a:endParaRPr lang="es-CL" sz="8000" dirty="0"/>
          </a:p>
          <a:p>
            <a:pPr lvl="1"/>
            <a:r>
              <a:rPr lang="es-CL" sz="8000" dirty="0">
                <a:hlinkClick r:id="rId14" action="ppaction://hlinksldjump">
                  <a:extLst>
                    <a:ext uri="{A12FA001-AC4F-418D-AE19-62706E023703}">
                      <ahyp:hlinkClr xmlns:ahyp="http://schemas.microsoft.com/office/drawing/2018/hyperlinkcolor" val="tx"/>
                    </a:ext>
                  </a:extLst>
                </a:hlinkClick>
              </a:rPr>
              <a:t>Tecnología</a:t>
            </a:r>
            <a:endParaRPr lang="es-CL" sz="8000" dirty="0"/>
          </a:p>
          <a:p>
            <a:r>
              <a:rPr lang="es-CL" sz="8000" dirty="0">
                <a:hlinkClick r:id="rId15" action="ppaction://hlinksldjump">
                  <a:extLst>
                    <a:ext uri="{A12FA001-AC4F-418D-AE19-62706E023703}">
                      <ahyp:hlinkClr xmlns:ahyp="http://schemas.microsoft.com/office/drawing/2018/hyperlinkcolor" val="tx"/>
                    </a:ext>
                  </a:extLst>
                </a:hlinkClick>
              </a:rPr>
              <a:t>Caracterización de evaluación de medidas</a:t>
            </a:r>
            <a:endParaRPr lang="es-CL" sz="8000" dirty="0"/>
          </a:p>
          <a:p>
            <a:pPr lvl="1"/>
            <a:r>
              <a:rPr lang="es-CL" sz="8000" dirty="0">
                <a:hlinkClick r:id="rId16" action="ppaction://hlinksldjump">
                  <a:extLst>
                    <a:ext uri="{A12FA001-AC4F-418D-AE19-62706E023703}">
                      <ahyp:hlinkClr xmlns:ahyp="http://schemas.microsoft.com/office/drawing/2018/hyperlinkcolor" val="tx"/>
                    </a:ext>
                  </a:extLst>
                </a:hlinkClick>
              </a:rPr>
              <a:t>Pinturas</a:t>
            </a:r>
            <a:endParaRPr lang="es-CL" sz="8000" dirty="0"/>
          </a:p>
          <a:p>
            <a:pPr lvl="1"/>
            <a:r>
              <a:rPr lang="es-CL" sz="8000" dirty="0">
                <a:hlinkClick r:id="rId17" action="ppaction://hlinksldjump">
                  <a:extLst>
                    <a:ext uri="{A12FA001-AC4F-418D-AE19-62706E023703}">
                      <ahyp:hlinkClr xmlns:ahyp="http://schemas.microsoft.com/office/drawing/2018/hyperlinkcolor" val="tx"/>
                    </a:ext>
                  </a:extLst>
                </a:hlinkClick>
              </a:rPr>
              <a:t>Optimización de embarque</a:t>
            </a:r>
            <a:endParaRPr lang="es-CL" sz="8000" dirty="0"/>
          </a:p>
          <a:p>
            <a:pPr lvl="1"/>
            <a:r>
              <a:rPr lang="es-CL" sz="8000" dirty="0">
                <a:hlinkClick r:id="rId18" action="ppaction://hlinksldjump">
                  <a:extLst>
                    <a:ext uri="{A12FA001-AC4F-418D-AE19-62706E023703}">
                      <ahyp:hlinkClr xmlns:ahyp="http://schemas.microsoft.com/office/drawing/2018/hyperlinkcolor" val="tx"/>
                    </a:ext>
                  </a:extLst>
                </a:hlinkClick>
              </a:rPr>
              <a:t>Contenedores</a:t>
            </a:r>
            <a:endParaRPr lang="es-CL" sz="8000" dirty="0"/>
          </a:p>
          <a:p>
            <a:endParaRPr lang="es-CL" dirty="0"/>
          </a:p>
        </p:txBody>
      </p:sp>
    </p:spTree>
    <p:extLst>
      <p:ext uri="{BB962C8B-B14F-4D97-AF65-F5344CB8AC3E}">
        <p14:creationId xmlns:p14="http://schemas.microsoft.com/office/powerpoint/2010/main" val="1639913711"/>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Freeform 6">
            <a:extLst>
              <a:ext uri="{FF2B5EF4-FFF2-40B4-BE49-F238E27FC236}">
                <a16:creationId xmlns:a16="http://schemas.microsoft.com/office/drawing/2014/main" id="{8775F366-526C-4C42-8931-696FFE8AA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useBgFill="1">
        <p:nvSpPr>
          <p:cNvPr id="7" name="Rectangle 10">
            <a:extLst>
              <a:ext uri="{FF2B5EF4-FFF2-40B4-BE49-F238E27FC236}">
                <a16:creationId xmlns:a16="http://schemas.microsoft.com/office/drawing/2014/main" id="{209699A8-9F52-4C34-9606-370C555BC9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ítulo 3">
            <a:extLst>
              <a:ext uri="{FF2B5EF4-FFF2-40B4-BE49-F238E27FC236}">
                <a16:creationId xmlns:a16="http://schemas.microsoft.com/office/drawing/2014/main" id="{C7CDCB1A-59CE-4F5E-9C99-7D7F5D13C83E}"/>
              </a:ext>
            </a:extLst>
          </p:cNvPr>
          <p:cNvSpPr>
            <a:spLocks noGrp="1"/>
          </p:cNvSpPr>
          <p:nvPr>
            <p:ph type="title"/>
          </p:nvPr>
        </p:nvSpPr>
        <p:spPr>
          <a:xfrm>
            <a:off x="965199" y="1240780"/>
            <a:ext cx="6086857" cy="4376440"/>
          </a:xfrm>
          <a:effectLst/>
        </p:spPr>
        <p:txBody>
          <a:bodyPr vert="horz" lIns="91440" tIns="45720" rIns="91440" bIns="45720" rtlCol="0" anchor="ctr">
            <a:normAutofit/>
          </a:bodyPr>
          <a:lstStyle/>
          <a:p>
            <a:r>
              <a:rPr lang="en-US" sz="4400" dirty="0" err="1">
                <a:solidFill>
                  <a:schemeClr val="tx1"/>
                </a:solidFill>
              </a:rPr>
              <a:t>Recopilación</a:t>
            </a:r>
            <a:r>
              <a:rPr lang="en-US" sz="4400" dirty="0">
                <a:solidFill>
                  <a:schemeClr val="tx1"/>
                </a:solidFill>
              </a:rPr>
              <a:t> de </a:t>
            </a:r>
            <a:r>
              <a:rPr lang="en-US" sz="4400" dirty="0" err="1">
                <a:solidFill>
                  <a:schemeClr val="tx1"/>
                </a:solidFill>
              </a:rPr>
              <a:t>Medidas</a:t>
            </a:r>
            <a:endParaRPr lang="en-US" sz="4400" dirty="0">
              <a:solidFill>
                <a:schemeClr val="tx1"/>
              </a:solidFill>
            </a:endParaRPr>
          </a:p>
        </p:txBody>
      </p:sp>
      <p:cxnSp>
        <p:nvCxnSpPr>
          <p:cNvPr id="8" name="Straight Connector 12">
            <a:extLst>
              <a:ext uri="{FF2B5EF4-FFF2-40B4-BE49-F238E27FC236}">
                <a16:creationId xmlns:a16="http://schemas.microsoft.com/office/drawing/2014/main" id="{90CF8BA8-E7AA-4F97-9E4C-CD11742FA0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4656" y="1696777"/>
            <a:ext cx="0" cy="346444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2" name="Marcador de texto 1">
            <a:extLst>
              <a:ext uri="{FF2B5EF4-FFF2-40B4-BE49-F238E27FC236}">
                <a16:creationId xmlns:a16="http://schemas.microsoft.com/office/drawing/2014/main" id="{E206AEE0-63AD-4CE8-8B3B-35F435F88787}"/>
              </a:ext>
            </a:extLst>
          </p:cNvPr>
          <p:cNvSpPr>
            <a:spLocks noGrp="1"/>
          </p:cNvSpPr>
          <p:nvPr>
            <p:ph type="body" idx="1"/>
          </p:nvPr>
        </p:nvSpPr>
        <p:spPr>
          <a:xfrm>
            <a:off x="8017256" y="1240780"/>
            <a:ext cx="3364746" cy="4376440"/>
          </a:xfrm>
          <a:effectLst/>
        </p:spPr>
        <p:txBody>
          <a:bodyPr vert="horz" lIns="91440" tIns="45720" rIns="91440" bIns="45720" rtlCol="0" anchor="ctr">
            <a:normAutofit/>
          </a:bodyPr>
          <a:lstStyle/>
          <a:p>
            <a:pPr marL="342900" indent="-342900" algn="l">
              <a:buFont typeface="Arial" panose="020B0604020202020204" pitchFamily="34" charset="0"/>
              <a:buChar char="•"/>
            </a:pPr>
            <a:r>
              <a:rPr lang="en-US" dirty="0" err="1"/>
              <a:t>Operacionales</a:t>
            </a:r>
            <a:endParaRPr lang="en-US" dirty="0"/>
          </a:p>
          <a:p>
            <a:pPr marL="342900" indent="-342900" algn="l">
              <a:buFont typeface="Arial" panose="020B0604020202020204" pitchFamily="34" charset="0"/>
              <a:buChar char="•"/>
            </a:pPr>
            <a:r>
              <a:rPr lang="en-US" dirty="0" err="1"/>
              <a:t>Infraestructura</a:t>
            </a:r>
            <a:endParaRPr lang="en-US" dirty="0"/>
          </a:p>
          <a:p>
            <a:pPr marL="342900" indent="-342900" algn="l">
              <a:buFont typeface="Arial" panose="020B0604020202020204" pitchFamily="34" charset="0"/>
              <a:buChar char="•"/>
            </a:pPr>
            <a:r>
              <a:rPr lang="en-US" dirty="0" err="1"/>
              <a:t>Tecnología</a:t>
            </a:r>
            <a:endParaRPr lang="en-US" dirty="0"/>
          </a:p>
        </p:txBody>
      </p:sp>
      <p:pic>
        <p:nvPicPr>
          <p:cNvPr id="9" name="Gráfico 8" descr="Libro abierto">
            <a:hlinkClick r:id="rId2" action="ppaction://hlinksldjump"/>
            <a:extLst>
              <a:ext uri="{FF2B5EF4-FFF2-40B4-BE49-F238E27FC236}">
                <a16:creationId xmlns:a16="http://schemas.microsoft.com/office/drawing/2014/main" id="{2AA7D18E-CE00-4B2C-A441-CF241596736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82460377"/>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 name="Rectangle 9">
            <a:extLst>
              <a:ext uri="{FF2B5EF4-FFF2-40B4-BE49-F238E27FC236}">
                <a16:creationId xmlns:a16="http://schemas.microsoft.com/office/drawing/2014/main" id="{D0D45553-91A4-480A-9577-0E0FC0D919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3" y="0"/>
            <a:ext cx="12187427"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23">
            <a:extLst>
              <a:ext uri="{FF2B5EF4-FFF2-40B4-BE49-F238E27FC236}">
                <a16:creationId xmlns:a16="http://schemas.microsoft.com/office/drawing/2014/main" id="{D240F8A8-FEA1-42C2-B259-27A9351279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blipFill>
            <a:blip r:embed="rId2">
              <a:duotone>
                <a:schemeClr val="accent1">
                  <a:tint val="98000"/>
                  <a:lumMod val="102000"/>
                </a:schemeClr>
                <a:schemeClr val="accent1">
                  <a:shade val="98000"/>
                  <a:lumMod val="98000"/>
                </a:schemeClr>
              </a:duotone>
            </a:blip>
            <a:tile tx="0" ty="0" sx="100000" sy="100000" flip="none" algn="tl"/>
          </a:blipFill>
          <a:ln>
            <a:headEnd/>
            <a:tailEnd/>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id="{C68662D4-FF80-451F-9189-BA3365429A65}"/>
              </a:ext>
            </a:extLst>
          </p:cNvPr>
          <p:cNvSpPr>
            <a:spLocks noGrp="1"/>
          </p:cNvSpPr>
          <p:nvPr>
            <p:ph type="title"/>
          </p:nvPr>
        </p:nvSpPr>
        <p:spPr>
          <a:xfrm>
            <a:off x="556591" y="1741714"/>
            <a:ext cx="3518452" cy="4117749"/>
          </a:xfrm>
        </p:spPr>
        <p:txBody>
          <a:bodyPr anchor="t">
            <a:normAutofit/>
          </a:bodyPr>
          <a:lstStyle/>
          <a:p>
            <a:r>
              <a:rPr lang="es-CL" dirty="0"/>
              <a:t>Recopilación</a:t>
            </a:r>
            <a:r>
              <a:rPr lang="es-CL" baseline="0" dirty="0"/>
              <a:t> de medidas</a:t>
            </a:r>
            <a:endParaRPr lang="es-CL" dirty="0"/>
          </a:p>
        </p:txBody>
      </p:sp>
      <p:graphicFrame>
        <p:nvGraphicFramePr>
          <p:cNvPr id="8" name="Marcador de contenido 2">
            <a:extLst>
              <a:ext uri="{FF2B5EF4-FFF2-40B4-BE49-F238E27FC236}">
                <a16:creationId xmlns:a16="http://schemas.microsoft.com/office/drawing/2014/main" id="{9155C12B-F950-40CA-816D-92958305C925}"/>
              </a:ext>
            </a:extLst>
          </p:cNvPr>
          <p:cNvGraphicFramePr>
            <a:graphicFrameLocks noGrp="1"/>
          </p:cNvGraphicFramePr>
          <p:nvPr>
            <p:ph idx="1"/>
            <p:extLst>
              <p:ext uri="{D42A27DB-BD31-4B8C-83A1-F6EECF244321}">
                <p14:modId xmlns:p14="http://schemas.microsoft.com/office/powerpoint/2010/main" val="3724836972"/>
              </p:ext>
            </p:extLst>
          </p:nvPr>
        </p:nvGraphicFramePr>
        <p:xfrm>
          <a:off x="5466523" y="1172818"/>
          <a:ext cx="5906328" cy="46866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Gráfico 8" descr="Libro abierto">
            <a:hlinkClick r:id="rId8" action="ppaction://hlinksldjump"/>
            <a:extLst>
              <a:ext uri="{FF2B5EF4-FFF2-40B4-BE49-F238E27FC236}">
                <a16:creationId xmlns:a16="http://schemas.microsoft.com/office/drawing/2014/main" id="{C08D9094-8B3B-4C49-B557-7AD1053A929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350886137"/>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Freeform 6">
            <a:extLst>
              <a:ext uri="{FF2B5EF4-FFF2-40B4-BE49-F238E27FC236}">
                <a16:creationId xmlns:a16="http://schemas.microsoft.com/office/drawing/2014/main" id="{8775F366-526C-4C42-8931-696FFE8AA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useBgFill="1">
        <p:nvSpPr>
          <p:cNvPr id="11" name="Rectangle 10">
            <a:extLst>
              <a:ext uri="{FF2B5EF4-FFF2-40B4-BE49-F238E27FC236}">
                <a16:creationId xmlns:a16="http://schemas.microsoft.com/office/drawing/2014/main" id="{209699A8-9F52-4C34-9606-370C555BC9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ítulo 3">
            <a:extLst>
              <a:ext uri="{FF2B5EF4-FFF2-40B4-BE49-F238E27FC236}">
                <a16:creationId xmlns:a16="http://schemas.microsoft.com/office/drawing/2014/main" id="{C7CDCB1A-59CE-4F5E-9C99-7D7F5D13C83E}"/>
              </a:ext>
            </a:extLst>
          </p:cNvPr>
          <p:cNvSpPr>
            <a:spLocks noGrp="1"/>
          </p:cNvSpPr>
          <p:nvPr>
            <p:ph type="title"/>
          </p:nvPr>
        </p:nvSpPr>
        <p:spPr>
          <a:xfrm>
            <a:off x="965199" y="1240780"/>
            <a:ext cx="6086857" cy="4376440"/>
          </a:xfrm>
          <a:effectLst/>
        </p:spPr>
        <p:txBody>
          <a:bodyPr vert="horz" lIns="91440" tIns="45720" rIns="91440" bIns="45720" rtlCol="0" anchor="ctr">
            <a:normAutofit/>
          </a:bodyPr>
          <a:lstStyle/>
          <a:p>
            <a:r>
              <a:rPr lang="en-US" sz="4400">
                <a:solidFill>
                  <a:schemeClr val="tx1"/>
                </a:solidFill>
              </a:rPr>
              <a:t>Recopilación de Medidas</a:t>
            </a:r>
          </a:p>
        </p:txBody>
      </p:sp>
      <p:sp>
        <p:nvSpPr>
          <p:cNvPr id="2" name="Marcador de texto 1">
            <a:extLst>
              <a:ext uri="{FF2B5EF4-FFF2-40B4-BE49-F238E27FC236}">
                <a16:creationId xmlns:a16="http://schemas.microsoft.com/office/drawing/2014/main" id="{89CD5E7E-83B5-4A20-9FEA-7C979F05DEEF}"/>
              </a:ext>
            </a:extLst>
          </p:cNvPr>
          <p:cNvSpPr>
            <a:spLocks noGrp="1"/>
          </p:cNvSpPr>
          <p:nvPr>
            <p:ph type="body" idx="1"/>
          </p:nvPr>
        </p:nvSpPr>
        <p:spPr>
          <a:xfrm>
            <a:off x="8017256" y="1240780"/>
            <a:ext cx="3364746" cy="4376440"/>
          </a:xfrm>
          <a:effectLst/>
        </p:spPr>
        <p:txBody>
          <a:bodyPr vert="horz" lIns="91440" tIns="45720" rIns="91440" bIns="45720" rtlCol="0" anchor="ctr">
            <a:normAutofit/>
          </a:bodyPr>
          <a:lstStyle/>
          <a:p>
            <a:pPr marL="342900" indent="-342900" algn="l">
              <a:buFont typeface="Arial" panose="020B0604020202020204" pitchFamily="34" charset="0"/>
              <a:buChar char="•"/>
            </a:pPr>
            <a:r>
              <a:rPr lang="en-US" sz="2400" b="1" dirty="0" err="1"/>
              <a:t>Operacionales</a:t>
            </a:r>
            <a:endParaRPr lang="en-US" sz="2400" b="1" dirty="0"/>
          </a:p>
          <a:p>
            <a:pPr marL="342900" indent="-342900" algn="l">
              <a:buFont typeface="Arial" panose="020B0604020202020204" pitchFamily="34" charset="0"/>
              <a:buChar char="•"/>
            </a:pPr>
            <a:r>
              <a:rPr lang="en-US" dirty="0" err="1"/>
              <a:t>Infraestructura</a:t>
            </a:r>
            <a:endParaRPr lang="en-US" dirty="0"/>
          </a:p>
          <a:p>
            <a:pPr marL="342900" indent="-342900" algn="l">
              <a:buFont typeface="Arial" panose="020B0604020202020204" pitchFamily="34" charset="0"/>
              <a:buChar char="•"/>
            </a:pPr>
            <a:r>
              <a:rPr lang="en-US" dirty="0" err="1"/>
              <a:t>Tecnología</a:t>
            </a:r>
            <a:endParaRPr lang="en-US" dirty="0"/>
          </a:p>
        </p:txBody>
      </p:sp>
      <p:cxnSp>
        <p:nvCxnSpPr>
          <p:cNvPr id="13" name="Straight Connector 12">
            <a:extLst>
              <a:ext uri="{FF2B5EF4-FFF2-40B4-BE49-F238E27FC236}">
                <a16:creationId xmlns:a16="http://schemas.microsoft.com/office/drawing/2014/main" id="{90CF8BA8-E7AA-4F97-9E4C-CD11742FA0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4656" y="1696777"/>
            <a:ext cx="0" cy="3464447"/>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7" name="Gráfico 6" descr="Libro abierto">
            <a:hlinkClick r:id="rId2" action="ppaction://hlinksldjump"/>
            <a:extLst>
              <a:ext uri="{FF2B5EF4-FFF2-40B4-BE49-F238E27FC236}">
                <a16:creationId xmlns:a16="http://schemas.microsoft.com/office/drawing/2014/main" id="{F6FE86D5-7F01-47EC-AEC0-6C3F4267472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590252693"/>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2B0D5EA-0DAE-403E-895E-B3A949B82E33}"/>
              </a:ext>
            </a:extLst>
          </p:cNvPr>
          <p:cNvSpPr>
            <a:spLocks noGrp="1"/>
          </p:cNvSpPr>
          <p:nvPr>
            <p:ph type="title"/>
          </p:nvPr>
        </p:nvSpPr>
        <p:spPr>
          <a:xfrm>
            <a:off x="810000" y="447188"/>
            <a:ext cx="10571998" cy="970450"/>
          </a:xfrm>
        </p:spPr>
        <p:txBody>
          <a:bodyPr>
            <a:normAutofit/>
          </a:bodyPr>
          <a:lstStyle/>
          <a:p>
            <a:r>
              <a:rPr lang="es-CL"/>
              <a:t>Medidas Operacionales Cuantificadas</a:t>
            </a:r>
            <a:endParaRPr lang="es-CL" dirty="0"/>
          </a:p>
        </p:txBody>
      </p:sp>
      <p:sp>
        <p:nvSpPr>
          <p:cNvPr id="3" name="Marcador de contenido 2">
            <a:extLst>
              <a:ext uri="{FF2B5EF4-FFF2-40B4-BE49-F238E27FC236}">
                <a16:creationId xmlns:a16="http://schemas.microsoft.com/office/drawing/2014/main" id="{CB2170D7-1416-4D39-92D1-A7A0DEC4F691}"/>
              </a:ext>
            </a:extLst>
          </p:cNvPr>
          <p:cNvSpPr>
            <a:spLocks noGrp="1"/>
          </p:cNvSpPr>
          <p:nvPr>
            <p:ph idx="1"/>
          </p:nvPr>
        </p:nvSpPr>
        <p:spPr>
          <a:xfrm>
            <a:off x="818713" y="2413000"/>
            <a:ext cx="3835583" cy="3632200"/>
          </a:xfrm>
        </p:spPr>
        <p:txBody>
          <a:bodyPr>
            <a:normAutofit/>
          </a:bodyPr>
          <a:lstStyle/>
          <a:p>
            <a:pPr>
              <a:buFont typeface="+mj-lt"/>
              <a:buAutoNum type="arabicPeriod"/>
            </a:pPr>
            <a:r>
              <a:rPr lang="es-CL" sz="1600" dirty="0"/>
              <a:t>Densidad de Asientos</a:t>
            </a:r>
          </a:p>
          <a:p>
            <a:pPr lvl="1"/>
            <a:r>
              <a:rPr lang="es-CL" sz="1400" dirty="0"/>
              <a:t>14% por pasajero, Ryanair.</a:t>
            </a:r>
          </a:p>
          <a:p>
            <a:pPr>
              <a:buFont typeface="+mj-lt"/>
              <a:buAutoNum type="arabicPeriod"/>
            </a:pPr>
            <a:r>
              <a:rPr lang="es-CL" sz="1600" dirty="0"/>
              <a:t>Aproximación de baja resistencia</a:t>
            </a:r>
          </a:p>
          <a:p>
            <a:pPr lvl="1"/>
            <a:r>
              <a:rPr lang="es-CL" sz="1400" dirty="0"/>
              <a:t>7.948 toneladas, </a:t>
            </a:r>
            <a:r>
              <a:rPr lang="es-CL" sz="1400" dirty="0" err="1"/>
              <a:t>Turkish</a:t>
            </a:r>
            <a:r>
              <a:rPr lang="es-CL" sz="1400" dirty="0"/>
              <a:t> Airlines (2016).</a:t>
            </a:r>
          </a:p>
          <a:p>
            <a:pPr>
              <a:buFont typeface="+mj-lt"/>
              <a:buAutoNum type="arabicPeriod"/>
            </a:pPr>
            <a:r>
              <a:rPr lang="es-CL" sz="1600" dirty="0"/>
              <a:t>Uso de GPU y PCA</a:t>
            </a:r>
          </a:p>
          <a:p>
            <a:pPr lvl="1"/>
            <a:r>
              <a:rPr lang="es-CL" sz="1400" dirty="0"/>
              <a:t>188.000 litros en el primer mes, Air New </a:t>
            </a:r>
            <a:r>
              <a:rPr lang="es-CL" sz="1400" dirty="0" err="1"/>
              <a:t>Zealand</a:t>
            </a:r>
            <a:r>
              <a:rPr lang="es-CL" sz="1400" dirty="0"/>
              <a:t>.</a:t>
            </a:r>
          </a:p>
        </p:txBody>
      </p:sp>
      <p:pic>
        <p:nvPicPr>
          <p:cNvPr id="5" name="Imagen 4">
            <a:extLst>
              <a:ext uri="{FF2B5EF4-FFF2-40B4-BE49-F238E27FC236}">
                <a16:creationId xmlns:a16="http://schemas.microsoft.com/office/drawing/2014/main" id="{35CB0F32-8324-42C5-8F7E-9DDFEE6666B7}"/>
              </a:ext>
            </a:extLst>
          </p:cNvPr>
          <p:cNvPicPr>
            <a:picLocks noChangeAspect="1"/>
          </p:cNvPicPr>
          <p:nvPr/>
        </p:nvPicPr>
        <p:blipFill>
          <a:blip r:embed="rId2"/>
          <a:stretch>
            <a:fillRect/>
          </a:stretch>
        </p:blipFill>
        <p:spPr>
          <a:xfrm>
            <a:off x="5762967" y="2413000"/>
            <a:ext cx="4955117" cy="3716338"/>
          </a:xfrm>
          <a:prstGeom prst="roundRect">
            <a:avLst>
              <a:gd name="adj" fmla="val 3876"/>
            </a:avLst>
          </a:prstGeom>
          <a:ln>
            <a:solidFill>
              <a:schemeClr val="accent1"/>
            </a:solidFill>
          </a:ln>
          <a:effectLst/>
        </p:spPr>
      </p:pic>
      <p:pic>
        <p:nvPicPr>
          <p:cNvPr id="6" name="Gráfico 5" descr="Libro abierto">
            <a:hlinkClick r:id="rId3" action="ppaction://hlinksldjump"/>
            <a:extLst>
              <a:ext uri="{FF2B5EF4-FFF2-40B4-BE49-F238E27FC236}">
                <a16:creationId xmlns:a16="http://schemas.microsoft.com/office/drawing/2014/main" id="{10C60456-6CDE-4FBA-9CE0-DB8AEC73075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667922031"/>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7D8DBB-5C05-4915-98BA-68C99E63CE21}"/>
              </a:ext>
            </a:extLst>
          </p:cNvPr>
          <p:cNvSpPr>
            <a:spLocks noGrp="1"/>
          </p:cNvSpPr>
          <p:nvPr>
            <p:ph type="title"/>
          </p:nvPr>
        </p:nvSpPr>
        <p:spPr>
          <a:xfrm>
            <a:off x="810000" y="447188"/>
            <a:ext cx="10571998" cy="970450"/>
          </a:xfrm>
        </p:spPr>
        <p:txBody>
          <a:bodyPr>
            <a:normAutofit/>
          </a:bodyPr>
          <a:lstStyle/>
          <a:p>
            <a:r>
              <a:rPr lang="es-CL"/>
              <a:t>Medidas Operacionales Cuantificadas	</a:t>
            </a:r>
            <a:endParaRPr lang="es-CL" dirty="0"/>
          </a:p>
        </p:txBody>
      </p:sp>
      <p:sp>
        <p:nvSpPr>
          <p:cNvPr id="3" name="Marcador de contenido 2">
            <a:extLst>
              <a:ext uri="{FF2B5EF4-FFF2-40B4-BE49-F238E27FC236}">
                <a16:creationId xmlns:a16="http://schemas.microsoft.com/office/drawing/2014/main" id="{B0700E5E-4AC2-4124-87C8-649B5BC266A9}"/>
              </a:ext>
            </a:extLst>
          </p:cNvPr>
          <p:cNvSpPr>
            <a:spLocks noGrp="1"/>
          </p:cNvSpPr>
          <p:nvPr>
            <p:ph idx="1"/>
          </p:nvPr>
        </p:nvSpPr>
        <p:spPr>
          <a:xfrm>
            <a:off x="818713" y="2413000"/>
            <a:ext cx="3835583" cy="3632200"/>
          </a:xfrm>
        </p:spPr>
        <p:txBody>
          <a:bodyPr>
            <a:normAutofit/>
          </a:bodyPr>
          <a:lstStyle/>
          <a:p>
            <a:pPr>
              <a:buFont typeface="+mj-lt"/>
              <a:buAutoNum type="arabicPeriod" startAt="4"/>
            </a:pPr>
            <a:r>
              <a:rPr lang="es-CL" sz="1600" dirty="0"/>
              <a:t>Aumento de Factor de Carga</a:t>
            </a:r>
          </a:p>
          <a:p>
            <a:pPr lvl="1"/>
            <a:r>
              <a:rPr lang="es-CL" dirty="0"/>
              <a:t>Ryanair: FO 93% </a:t>
            </a:r>
            <a:r>
              <a:rPr lang="es-CL" dirty="0">
                <a:sym typeface="Wingdings" panose="05000000000000000000" pitchFamily="2" charset="2"/>
              </a:rPr>
              <a:t> 11% de ahorro por pasajero</a:t>
            </a:r>
          </a:p>
          <a:p>
            <a:pPr>
              <a:buFont typeface="+mj-lt"/>
              <a:buAutoNum type="arabicPeriod" startAt="4"/>
            </a:pPr>
            <a:r>
              <a:rPr lang="es-CL" sz="1600" dirty="0"/>
              <a:t>Lavado de Motores</a:t>
            </a:r>
          </a:p>
          <a:p>
            <a:pPr lvl="1"/>
            <a:r>
              <a:rPr lang="es-CL" dirty="0" err="1"/>
              <a:t>All</a:t>
            </a:r>
            <a:r>
              <a:rPr lang="es-CL" dirty="0"/>
              <a:t> </a:t>
            </a:r>
            <a:r>
              <a:rPr lang="es-CL" dirty="0" err="1"/>
              <a:t>Nippon</a:t>
            </a:r>
            <a:r>
              <a:rPr lang="es-CL" dirty="0"/>
              <a:t> Airways: 21.000 litros por lavado realizado</a:t>
            </a:r>
          </a:p>
          <a:p>
            <a:pPr>
              <a:buFont typeface="+mj-lt"/>
              <a:buAutoNum type="arabicPeriod" startAt="4"/>
            </a:pPr>
            <a:r>
              <a:rPr lang="es-CL" sz="1600" dirty="0"/>
              <a:t>Remolque de Aeronaves</a:t>
            </a:r>
          </a:p>
          <a:p>
            <a:pPr lvl="1"/>
            <a:r>
              <a:rPr lang="es-CL" dirty="0" err="1"/>
              <a:t>United</a:t>
            </a:r>
            <a:r>
              <a:rPr lang="es-CL" dirty="0"/>
              <a:t> Airlines: 8 millones de galones por año (</a:t>
            </a:r>
            <a:r>
              <a:rPr lang="es-CL" dirty="0" err="1"/>
              <a:t>SuperTug</a:t>
            </a:r>
            <a:r>
              <a:rPr lang="es-CL" dirty="0"/>
              <a:t>)</a:t>
            </a:r>
          </a:p>
        </p:txBody>
      </p:sp>
      <p:pic>
        <p:nvPicPr>
          <p:cNvPr id="5" name="Imagen 4">
            <a:extLst>
              <a:ext uri="{FF2B5EF4-FFF2-40B4-BE49-F238E27FC236}">
                <a16:creationId xmlns:a16="http://schemas.microsoft.com/office/drawing/2014/main" id="{40357D05-8070-413A-859A-F67A64771738}"/>
              </a:ext>
            </a:extLst>
          </p:cNvPr>
          <p:cNvPicPr>
            <a:picLocks noChangeAspect="1"/>
          </p:cNvPicPr>
          <p:nvPr/>
        </p:nvPicPr>
        <p:blipFill>
          <a:blip r:embed="rId2"/>
          <a:stretch>
            <a:fillRect/>
          </a:stretch>
        </p:blipFill>
        <p:spPr>
          <a:xfrm>
            <a:off x="5101851" y="2505665"/>
            <a:ext cx="6277349" cy="3531008"/>
          </a:xfrm>
          <a:prstGeom prst="roundRect">
            <a:avLst>
              <a:gd name="adj" fmla="val 3876"/>
            </a:avLst>
          </a:prstGeom>
          <a:ln>
            <a:solidFill>
              <a:schemeClr val="accent1"/>
            </a:solidFill>
          </a:ln>
          <a:effectLst/>
        </p:spPr>
      </p:pic>
      <p:pic>
        <p:nvPicPr>
          <p:cNvPr id="6" name="Gráfico 5" descr="Libro abierto">
            <a:hlinkClick r:id="rId3" action="ppaction://hlinksldjump"/>
            <a:extLst>
              <a:ext uri="{FF2B5EF4-FFF2-40B4-BE49-F238E27FC236}">
                <a16:creationId xmlns:a16="http://schemas.microsoft.com/office/drawing/2014/main" id="{F4E68FF3-687D-4F58-ABA1-F6CB7D80122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472875683"/>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A78375-017E-4372-9C9C-AE7FCA9146F1}"/>
              </a:ext>
            </a:extLst>
          </p:cNvPr>
          <p:cNvSpPr>
            <a:spLocks noGrp="1"/>
          </p:cNvSpPr>
          <p:nvPr>
            <p:ph type="title"/>
          </p:nvPr>
        </p:nvSpPr>
        <p:spPr>
          <a:xfrm>
            <a:off x="810000" y="447188"/>
            <a:ext cx="10571998" cy="970450"/>
          </a:xfrm>
        </p:spPr>
        <p:txBody>
          <a:bodyPr>
            <a:normAutofit/>
          </a:bodyPr>
          <a:lstStyle/>
          <a:p>
            <a:r>
              <a:rPr lang="es-CL"/>
              <a:t>Medidas Operacionales Cuantificadas</a:t>
            </a:r>
            <a:endParaRPr lang="es-CL" dirty="0"/>
          </a:p>
        </p:txBody>
      </p:sp>
      <p:sp>
        <p:nvSpPr>
          <p:cNvPr id="1038" name="Marcador de contenido 2">
            <a:extLst>
              <a:ext uri="{FF2B5EF4-FFF2-40B4-BE49-F238E27FC236}">
                <a16:creationId xmlns:a16="http://schemas.microsoft.com/office/drawing/2014/main" id="{DFAF6088-5E57-4F54-AEFF-C37AAF6D34B7}"/>
              </a:ext>
            </a:extLst>
          </p:cNvPr>
          <p:cNvSpPr>
            <a:spLocks noGrp="1"/>
          </p:cNvSpPr>
          <p:nvPr>
            <p:ph idx="1"/>
          </p:nvPr>
        </p:nvSpPr>
        <p:spPr>
          <a:xfrm>
            <a:off x="818713" y="2413000"/>
            <a:ext cx="3835583" cy="3632200"/>
          </a:xfrm>
        </p:spPr>
        <p:txBody>
          <a:bodyPr>
            <a:normAutofit/>
          </a:bodyPr>
          <a:lstStyle/>
          <a:p>
            <a:pPr marL="800100" lvl="1" indent="-342900">
              <a:buFont typeface="+mj-lt"/>
              <a:buAutoNum type="arabicPeriod" startAt="7"/>
            </a:pPr>
            <a:r>
              <a:rPr lang="es-CL" dirty="0" err="1"/>
              <a:t>Taxeo</a:t>
            </a:r>
            <a:r>
              <a:rPr lang="es-CL" dirty="0"/>
              <a:t> con un motor</a:t>
            </a:r>
          </a:p>
          <a:p>
            <a:pPr marL="1200150" lvl="2" indent="-342900"/>
            <a:r>
              <a:rPr lang="es-CL" sz="1600" dirty="0"/>
              <a:t>American Airlines: 3,3 millones de galones al año</a:t>
            </a:r>
          </a:p>
          <a:p>
            <a:pPr marL="800100" lvl="1" indent="-342900">
              <a:buFont typeface="+mj-lt"/>
              <a:buAutoNum type="arabicPeriod" startAt="7"/>
            </a:pPr>
            <a:r>
              <a:rPr lang="es-CL" dirty="0"/>
              <a:t>Lavado de aeronaves</a:t>
            </a:r>
          </a:p>
          <a:p>
            <a:pPr marL="1200150" lvl="2" indent="-342900"/>
            <a:r>
              <a:rPr lang="es-CL" sz="1600" dirty="0"/>
              <a:t>Hainan Airlines: 1200 toneladas</a:t>
            </a:r>
          </a:p>
        </p:txBody>
      </p:sp>
      <p:pic>
        <p:nvPicPr>
          <p:cNvPr id="1026" name="Picture 2" descr="Resultado de imagen para emirates dry wash">
            <a:extLst>
              <a:ext uri="{FF2B5EF4-FFF2-40B4-BE49-F238E27FC236}">
                <a16:creationId xmlns:a16="http://schemas.microsoft.com/office/drawing/2014/main" id="{AEAB755F-5BEA-4ED4-9E47-D11A31EF6A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1851" y="2819532"/>
            <a:ext cx="6277349" cy="2903273"/>
          </a:xfrm>
          <a:prstGeom prst="roundRect">
            <a:avLst>
              <a:gd name="adj" fmla="val 3876"/>
            </a:avLst>
          </a:prstGeom>
          <a:noFill/>
          <a:ln>
            <a:solidFill>
              <a:schemeClr val="accent1"/>
            </a:solidFill>
          </a:ln>
          <a:effectLst/>
          <a:extLst>
            <a:ext uri="{909E8E84-426E-40DD-AFC4-6F175D3DCCD1}">
              <a14:hiddenFill xmlns:a14="http://schemas.microsoft.com/office/drawing/2010/main">
                <a:solidFill>
                  <a:srgbClr val="FFFFFF"/>
                </a:solidFill>
              </a14:hiddenFill>
            </a:ext>
          </a:extLst>
        </p:spPr>
      </p:pic>
      <p:pic>
        <p:nvPicPr>
          <p:cNvPr id="5" name="Gráfico 4" descr="Libro abierto">
            <a:hlinkClick r:id="rId3" action="ppaction://hlinksldjump"/>
            <a:extLst>
              <a:ext uri="{FF2B5EF4-FFF2-40B4-BE49-F238E27FC236}">
                <a16:creationId xmlns:a16="http://schemas.microsoft.com/office/drawing/2014/main" id="{3E473D38-33E4-4204-87F8-C8B4CC954E0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4708695"/>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C68E08-CD6C-4806-ACFC-F7E60018710D}"/>
              </a:ext>
            </a:extLst>
          </p:cNvPr>
          <p:cNvSpPr>
            <a:spLocks noGrp="1"/>
          </p:cNvSpPr>
          <p:nvPr>
            <p:ph type="title"/>
          </p:nvPr>
        </p:nvSpPr>
        <p:spPr>
          <a:xfrm>
            <a:off x="810000" y="447188"/>
            <a:ext cx="10571998" cy="970450"/>
          </a:xfrm>
        </p:spPr>
        <p:txBody>
          <a:bodyPr>
            <a:normAutofit/>
          </a:bodyPr>
          <a:lstStyle/>
          <a:p>
            <a:r>
              <a:rPr lang="es-CL" dirty="0"/>
              <a:t>Medidas Operacionales Cuantificadas</a:t>
            </a:r>
          </a:p>
        </p:txBody>
      </p:sp>
      <p:sp>
        <p:nvSpPr>
          <p:cNvPr id="3" name="Marcador de contenido 2">
            <a:extLst>
              <a:ext uri="{FF2B5EF4-FFF2-40B4-BE49-F238E27FC236}">
                <a16:creationId xmlns:a16="http://schemas.microsoft.com/office/drawing/2014/main" id="{AEDC117C-8145-4987-9B11-33EF5B3AE9CA}"/>
              </a:ext>
            </a:extLst>
          </p:cNvPr>
          <p:cNvSpPr>
            <a:spLocks noGrp="1"/>
          </p:cNvSpPr>
          <p:nvPr>
            <p:ph idx="1"/>
          </p:nvPr>
        </p:nvSpPr>
        <p:spPr>
          <a:xfrm>
            <a:off x="818713" y="2328592"/>
            <a:ext cx="5666493" cy="4241018"/>
          </a:xfrm>
        </p:spPr>
        <p:txBody>
          <a:bodyPr>
            <a:normAutofit/>
          </a:bodyPr>
          <a:lstStyle/>
          <a:p>
            <a:pPr>
              <a:buFont typeface="+mj-lt"/>
              <a:buAutoNum type="arabicPeriod" startAt="9"/>
            </a:pPr>
            <a:r>
              <a:rPr lang="es-CL" sz="1600" dirty="0"/>
              <a:t>Reducción de peso a bordo</a:t>
            </a:r>
          </a:p>
          <a:p>
            <a:pPr marL="800100" lvl="1" indent="-342900">
              <a:buFont typeface="+mj-lt"/>
              <a:buAutoNum type="alphaLcParenR"/>
            </a:pPr>
            <a:r>
              <a:rPr lang="es-CL" dirty="0"/>
              <a:t>Electronic Flight Bag</a:t>
            </a:r>
          </a:p>
          <a:p>
            <a:pPr marL="1200150" lvl="2" indent="-342900"/>
            <a:r>
              <a:rPr lang="es-CL" dirty="0"/>
              <a:t>Hainan Airlines: 220 toneladas en B787</a:t>
            </a:r>
          </a:p>
          <a:p>
            <a:pPr marL="800100" lvl="1" indent="-342900">
              <a:buFont typeface="+mj-lt"/>
              <a:buAutoNum type="alphaLcParenR"/>
            </a:pPr>
            <a:r>
              <a:rPr lang="es-CL" dirty="0"/>
              <a:t>Reducción de agua potable</a:t>
            </a:r>
          </a:p>
          <a:p>
            <a:pPr marL="1200150" lvl="2" indent="-342900"/>
            <a:r>
              <a:rPr lang="es-CL" dirty="0" err="1"/>
              <a:t>Jetblue</a:t>
            </a:r>
            <a:r>
              <a:rPr lang="es-CL" dirty="0"/>
              <a:t>: 288.00 gal en flota A320</a:t>
            </a:r>
          </a:p>
          <a:p>
            <a:pPr marL="800100" lvl="1" indent="-342900">
              <a:buFont typeface="+mj-lt"/>
              <a:buAutoNum type="alphaLcParenR"/>
            </a:pPr>
            <a:r>
              <a:rPr lang="es-CL" dirty="0"/>
              <a:t>Elementos de carga</a:t>
            </a:r>
          </a:p>
          <a:p>
            <a:pPr marL="1200150" lvl="2" indent="-342900"/>
            <a:r>
              <a:rPr lang="es-CL" dirty="0" err="1"/>
              <a:t>Japan</a:t>
            </a:r>
            <a:r>
              <a:rPr lang="es-CL" dirty="0"/>
              <a:t> Airlines: reduce en 26 kg peso de contenedores</a:t>
            </a:r>
          </a:p>
          <a:p>
            <a:pPr marL="800100" lvl="1" indent="-342900">
              <a:buFont typeface="+mj-lt"/>
              <a:buAutoNum type="alphaLcParenR"/>
            </a:pPr>
            <a:r>
              <a:rPr lang="es-CL" dirty="0"/>
              <a:t>Revistas</a:t>
            </a:r>
          </a:p>
          <a:p>
            <a:pPr marL="1200150" lvl="2" indent="-342900"/>
            <a:r>
              <a:rPr lang="es-CL" dirty="0" err="1"/>
              <a:t>United</a:t>
            </a:r>
            <a:r>
              <a:rPr lang="es-CL" dirty="0"/>
              <a:t> Airlines: 170.000 gal al año</a:t>
            </a:r>
          </a:p>
        </p:txBody>
      </p:sp>
      <p:pic>
        <p:nvPicPr>
          <p:cNvPr id="5" name="Imagen 4">
            <a:extLst>
              <a:ext uri="{FF2B5EF4-FFF2-40B4-BE49-F238E27FC236}">
                <a16:creationId xmlns:a16="http://schemas.microsoft.com/office/drawing/2014/main" id="{B7828B89-2002-4F63-8359-8959053431D8}"/>
              </a:ext>
            </a:extLst>
          </p:cNvPr>
          <p:cNvPicPr>
            <a:picLocks noChangeAspect="1"/>
          </p:cNvPicPr>
          <p:nvPr/>
        </p:nvPicPr>
        <p:blipFill>
          <a:blip r:embed="rId2"/>
          <a:stretch>
            <a:fillRect/>
          </a:stretch>
        </p:blipFill>
        <p:spPr>
          <a:xfrm>
            <a:off x="6765429" y="2590932"/>
            <a:ext cx="4616569" cy="3716338"/>
          </a:xfrm>
          <a:prstGeom prst="roundRect">
            <a:avLst>
              <a:gd name="adj" fmla="val 3876"/>
            </a:avLst>
          </a:prstGeom>
          <a:ln>
            <a:solidFill>
              <a:schemeClr val="accent1"/>
            </a:solidFill>
          </a:ln>
          <a:effectLst/>
        </p:spPr>
      </p:pic>
      <p:pic>
        <p:nvPicPr>
          <p:cNvPr id="6" name="Gráfico 5" descr="Libro abierto">
            <a:hlinkClick r:id="rId3" action="ppaction://hlinksldjump"/>
            <a:extLst>
              <a:ext uri="{FF2B5EF4-FFF2-40B4-BE49-F238E27FC236}">
                <a16:creationId xmlns:a16="http://schemas.microsoft.com/office/drawing/2014/main" id="{8ADED7BA-9C0B-4809-BC0D-B280DAD399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1439404499"/>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C68E08-CD6C-4806-ACFC-F7E60018710D}"/>
              </a:ext>
            </a:extLst>
          </p:cNvPr>
          <p:cNvSpPr>
            <a:spLocks noGrp="1"/>
          </p:cNvSpPr>
          <p:nvPr>
            <p:ph type="title"/>
          </p:nvPr>
        </p:nvSpPr>
        <p:spPr>
          <a:xfrm>
            <a:off x="810000" y="447188"/>
            <a:ext cx="10571998" cy="970450"/>
          </a:xfrm>
        </p:spPr>
        <p:txBody>
          <a:bodyPr>
            <a:normAutofit/>
          </a:bodyPr>
          <a:lstStyle/>
          <a:p>
            <a:r>
              <a:rPr lang="es-CL" dirty="0"/>
              <a:t>Medidas Operacionales Cuantificadas</a:t>
            </a:r>
          </a:p>
        </p:txBody>
      </p:sp>
      <p:sp>
        <p:nvSpPr>
          <p:cNvPr id="3" name="Marcador de contenido 2">
            <a:extLst>
              <a:ext uri="{FF2B5EF4-FFF2-40B4-BE49-F238E27FC236}">
                <a16:creationId xmlns:a16="http://schemas.microsoft.com/office/drawing/2014/main" id="{AEDC117C-8145-4987-9B11-33EF5B3AE9CA}"/>
              </a:ext>
            </a:extLst>
          </p:cNvPr>
          <p:cNvSpPr>
            <a:spLocks noGrp="1"/>
          </p:cNvSpPr>
          <p:nvPr>
            <p:ph idx="1"/>
          </p:nvPr>
        </p:nvSpPr>
        <p:spPr>
          <a:xfrm>
            <a:off x="818713" y="2511476"/>
            <a:ext cx="5277287" cy="3632200"/>
          </a:xfrm>
        </p:spPr>
        <p:txBody>
          <a:bodyPr>
            <a:normAutofit/>
          </a:bodyPr>
          <a:lstStyle/>
          <a:p>
            <a:pPr>
              <a:buFont typeface="+mj-lt"/>
              <a:buAutoNum type="arabicPeriod" startAt="9"/>
            </a:pPr>
            <a:r>
              <a:rPr lang="es-CL" sz="1600" dirty="0"/>
              <a:t>Reducción de peso a bordo</a:t>
            </a:r>
          </a:p>
          <a:p>
            <a:pPr marL="800100" lvl="1" indent="-342900">
              <a:buFont typeface="+mj-lt"/>
              <a:buAutoNum type="alphaLcParenR" startAt="5"/>
            </a:pPr>
            <a:r>
              <a:rPr lang="es-CL" dirty="0"/>
              <a:t>Productos y catering</a:t>
            </a:r>
          </a:p>
          <a:p>
            <a:pPr marL="1200150" lvl="2" indent="-342900"/>
            <a:r>
              <a:rPr lang="es-CL" dirty="0" err="1"/>
              <a:t>Etihad</a:t>
            </a:r>
            <a:r>
              <a:rPr lang="es-CL" dirty="0"/>
              <a:t>: 1,4 millones de galones</a:t>
            </a:r>
          </a:p>
          <a:p>
            <a:pPr marL="800100" lvl="1" indent="-342900">
              <a:buFont typeface="+mj-lt"/>
              <a:buAutoNum type="alphaLcParenR" startAt="5"/>
            </a:pPr>
            <a:r>
              <a:rPr lang="es-CL" dirty="0"/>
              <a:t>Entretenimiento</a:t>
            </a:r>
          </a:p>
          <a:p>
            <a:pPr marL="1200150" lvl="2" indent="-342900"/>
            <a:r>
              <a:rPr lang="es-CL" dirty="0" err="1"/>
              <a:t>Scoot</a:t>
            </a:r>
            <a:endParaRPr lang="es-CL" dirty="0"/>
          </a:p>
          <a:p>
            <a:pPr marL="800100" lvl="1" indent="-342900">
              <a:buFont typeface="+mj-lt"/>
              <a:buAutoNum type="alphaLcParenR" startAt="5"/>
            </a:pPr>
            <a:r>
              <a:rPr lang="es-CL" dirty="0" err="1"/>
              <a:t>Flyaway</a:t>
            </a:r>
            <a:r>
              <a:rPr lang="es-CL" dirty="0"/>
              <a:t> Kit</a:t>
            </a:r>
          </a:p>
          <a:p>
            <a:pPr marL="1200150" lvl="2" indent="-342900"/>
            <a:r>
              <a:rPr lang="es-CL" dirty="0"/>
              <a:t>Qatar Airways: 969 toneladas</a:t>
            </a:r>
          </a:p>
          <a:p>
            <a:pPr marL="800100" lvl="1" indent="-342900">
              <a:buFont typeface="+mj-lt"/>
              <a:buAutoNum type="alphaLcParenR" startAt="5"/>
            </a:pPr>
            <a:r>
              <a:rPr lang="es-CL" dirty="0"/>
              <a:t>Combustible de Contingencia</a:t>
            </a:r>
          </a:p>
          <a:p>
            <a:pPr marL="1200150" lvl="2" indent="-342900"/>
            <a:r>
              <a:rPr lang="es-CL" dirty="0"/>
              <a:t>Qatar Airways: 10.065 toneladas</a:t>
            </a:r>
          </a:p>
        </p:txBody>
      </p:sp>
      <p:pic>
        <p:nvPicPr>
          <p:cNvPr id="2050" name="Picture 2" descr="Resultado de imagen para aircraft fly away kit">
            <a:extLst>
              <a:ext uri="{FF2B5EF4-FFF2-40B4-BE49-F238E27FC236}">
                <a16:creationId xmlns:a16="http://schemas.microsoft.com/office/drawing/2014/main" id="{763D75D1-2352-4BAB-815E-C9B12DDB828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838" r="11852"/>
          <a:stretch/>
        </p:blipFill>
        <p:spPr bwMode="auto">
          <a:xfrm>
            <a:off x="6700911" y="2562072"/>
            <a:ext cx="4539175" cy="3531008"/>
          </a:xfrm>
          <a:prstGeom prst="roundRect">
            <a:avLst>
              <a:gd name="adj" fmla="val 3876"/>
            </a:avLst>
          </a:prstGeom>
          <a:noFill/>
          <a:ln>
            <a:solidFill>
              <a:schemeClr val="accent1"/>
            </a:solidFill>
          </a:ln>
          <a:effectLst/>
          <a:extLst>
            <a:ext uri="{909E8E84-426E-40DD-AFC4-6F175D3DCCD1}">
              <a14:hiddenFill xmlns:a14="http://schemas.microsoft.com/office/drawing/2010/main">
                <a:solidFill>
                  <a:srgbClr val="FFFFFF"/>
                </a:solidFill>
              </a14:hiddenFill>
            </a:ext>
          </a:extLst>
        </p:spPr>
      </p:pic>
      <p:pic>
        <p:nvPicPr>
          <p:cNvPr id="5" name="Gráfico 4" descr="Libro abierto">
            <a:hlinkClick r:id="rId3" action="ppaction://hlinksldjump"/>
            <a:extLst>
              <a:ext uri="{FF2B5EF4-FFF2-40B4-BE49-F238E27FC236}">
                <a16:creationId xmlns:a16="http://schemas.microsoft.com/office/drawing/2014/main" id="{F126E0CB-ADE0-446E-BF98-6A6ECE8BD1B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651575829"/>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B47D88-79DF-4193-BC98-686F4B743AF3}"/>
              </a:ext>
            </a:extLst>
          </p:cNvPr>
          <p:cNvSpPr>
            <a:spLocks noGrp="1"/>
          </p:cNvSpPr>
          <p:nvPr>
            <p:ph type="title"/>
          </p:nvPr>
        </p:nvSpPr>
        <p:spPr>
          <a:xfrm>
            <a:off x="810000" y="447188"/>
            <a:ext cx="10571998" cy="970450"/>
          </a:xfrm>
        </p:spPr>
        <p:txBody>
          <a:bodyPr>
            <a:normAutofit/>
          </a:bodyPr>
          <a:lstStyle/>
          <a:p>
            <a:r>
              <a:rPr lang="es-CL"/>
              <a:t>Medidas Operacionales No Cuantificadas</a:t>
            </a:r>
            <a:endParaRPr lang="es-CL" dirty="0"/>
          </a:p>
        </p:txBody>
      </p:sp>
      <p:sp>
        <p:nvSpPr>
          <p:cNvPr id="3078" name="Marcador de contenido 2">
            <a:extLst>
              <a:ext uri="{FF2B5EF4-FFF2-40B4-BE49-F238E27FC236}">
                <a16:creationId xmlns:a16="http://schemas.microsoft.com/office/drawing/2014/main" id="{F4F7D131-9494-4147-A64B-3CB03CC9E8D9}"/>
              </a:ext>
            </a:extLst>
          </p:cNvPr>
          <p:cNvSpPr>
            <a:spLocks noGrp="1"/>
          </p:cNvSpPr>
          <p:nvPr>
            <p:ph idx="1"/>
          </p:nvPr>
        </p:nvSpPr>
        <p:spPr>
          <a:xfrm>
            <a:off x="818713" y="2413000"/>
            <a:ext cx="3835583" cy="3632200"/>
          </a:xfrm>
        </p:spPr>
        <p:txBody>
          <a:bodyPr>
            <a:normAutofit/>
          </a:bodyPr>
          <a:lstStyle/>
          <a:p>
            <a:pPr>
              <a:buFont typeface="+mj-lt"/>
              <a:buAutoNum type="arabicPeriod"/>
            </a:pPr>
            <a:r>
              <a:rPr lang="es-CL" sz="1600" dirty="0"/>
              <a:t>Vuelos directos</a:t>
            </a:r>
          </a:p>
          <a:p>
            <a:pPr lvl="1"/>
            <a:r>
              <a:rPr lang="es-CL" sz="1400" dirty="0"/>
              <a:t>Ryanair</a:t>
            </a:r>
          </a:p>
          <a:p>
            <a:pPr>
              <a:buFont typeface="+mj-lt"/>
              <a:buAutoNum type="arabicPeriod"/>
            </a:pPr>
            <a:r>
              <a:rPr lang="es-CL" sz="1600" dirty="0"/>
              <a:t>Bajar las cortinas durante el desembarque</a:t>
            </a:r>
          </a:p>
          <a:p>
            <a:pPr lvl="1"/>
            <a:r>
              <a:rPr lang="es-CL" sz="1400" dirty="0"/>
              <a:t>Cathay </a:t>
            </a:r>
            <a:r>
              <a:rPr lang="es-CL" sz="1400" dirty="0" err="1"/>
              <a:t>Pacific</a:t>
            </a:r>
            <a:endParaRPr lang="es-CL" sz="1400" dirty="0"/>
          </a:p>
          <a:p>
            <a:pPr>
              <a:buFont typeface="+mj-lt"/>
              <a:buAutoNum type="arabicPeriod"/>
            </a:pPr>
            <a:r>
              <a:rPr lang="es-CL" sz="1600" dirty="0"/>
              <a:t>Centro de gravedad óptimo</a:t>
            </a:r>
          </a:p>
          <a:p>
            <a:pPr lvl="1"/>
            <a:r>
              <a:rPr lang="es-CL" sz="1400" dirty="0"/>
              <a:t>China Airlines</a:t>
            </a:r>
          </a:p>
        </p:txBody>
      </p:sp>
      <p:pic>
        <p:nvPicPr>
          <p:cNvPr id="3074" name="Picture 2" descr="Resultado de imagen para point to point flight">
            <a:extLst>
              <a:ext uri="{FF2B5EF4-FFF2-40B4-BE49-F238E27FC236}">
                <a16:creationId xmlns:a16="http://schemas.microsoft.com/office/drawing/2014/main" id="{855B3EB8-9C1A-45AC-A9D8-587165F5577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419"/>
          <a:stretch/>
        </p:blipFill>
        <p:spPr bwMode="auto">
          <a:xfrm>
            <a:off x="5101851" y="2926080"/>
            <a:ext cx="6277349" cy="2788879"/>
          </a:xfrm>
          <a:prstGeom prst="roundRect">
            <a:avLst>
              <a:gd name="adj" fmla="val 3876"/>
            </a:avLst>
          </a:prstGeom>
          <a:noFill/>
          <a:ln>
            <a:solidFill>
              <a:schemeClr val="accent1"/>
            </a:solidFill>
          </a:ln>
          <a:effectLst/>
          <a:extLst>
            <a:ext uri="{909E8E84-426E-40DD-AFC4-6F175D3DCCD1}">
              <a14:hiddenFill xmlns:a14="http://schemas.microsoft.com/office/drawing/2010/main">
                <a:solidFill>
                  <a:srgbClr val="FFFFFF"/>
                </a:solidFill>
              </a14:hiddenFill>
            </a:ext>
          </a:extLst>
        </p:spPr>
      </p:pic>
      <p:pic>
        <p:nvPicPr>
          <p:cNvPr id="5" name="Gráfico 4" descr="Libro abierto">
            <a:hlinkClick r:id="rId3" action="ppaction://hlinksldjump"/>
            <a:extLst>
              <a:ext uri="{FF2B5EF4-FFF2-40B4-BE49-F238E27FC236}">
                <a16:creationId xmlns:a16="http://schemas.microsoft.com/office/drawing/2014/main" id="{89CB5393-AAED-4292-BC84-6191DA3BE0A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56702071"/>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Freeform 6">
            <a:extLst>
              <a:ext uri="{FF2B5EF4-FFF2-40B4-BE49-F238E27FC236}">
                <a16:creationId xmlns:a16="http://schemas.microsoft.com/office/drawing/2014/main" id="{8775F366-526C-4C42-8931-696FFE8AA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useBgFill="1">
        <p:nvSpPr>
          <p:cNvPr id="7" name="Rectangle 10">
            <a:extLst>
              <a:ext uri="{FF2B5EF4-FFF2-40B4-BE49-F238E27FC236}">
                <a16:creationId xmlns:a16="http://schemas.microsoft.com/office/drawing/2014/main" id="{209699A8-9F52-4C34-9606-370C555BC9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ítulo 3">
            <a:extLst>
              <a:ext uri="{FF2B5EF4-FFF2-40B4-BE49-F238E27FC236}">
                <a16:creationId xmlns:a16="http://schemas.microsoft.com/office/drawing/2014/main" id="{C7CDCB1A-59CE-4F5E-9C99-7D7F5D13C83E}"/>
              </a:ext>
            </a:extLst>
          </p:cNvPr>
          <p:cNvSpPr>
            <a:spLocks noGrp="1"/>
          </p:cNvSpPr>
          <p:nvPr>
            <p:ph type="title"/>
          </p:nvPr>
        </p:nvSpPr>
        <p:spPr>
          <a:xfrm>
            <a:off x="965199" y="1240780"/>
            <a:ext cx="6086857" cy="4376440"/>
          </a:xfrm>
          <a:effectLst/>
        </p:spPr>
        <p:txBody>
          <a:bodyPr vert="horz" lIns="91440" tIns="45720" rIns="91440" bIns="45720" rtlCol="0" anchor="ctr">
            <a:normAutofit/>
          </a:bodyPr>
          <a:lstStyle/>
          <a:p>
            <a:r>
              <a:rPr lang="en-US" sz="4400" dirty="0" err="1">
                <a:solidFill>
                  <a:schemeClr val="tx1"/>
                </a:solidFill>
              </a:rPr>
              <a:t>Recopilación</a:t>
            </a:r>
            <a:r>
              <a:rPr lang="en-US" sz="4400" dirty="0">
                <a:solidFill>
                  <a:schemeClr val="tx1"/>
                </a:solidFill>
              </a:rPr>
              <a:t> de </a:t>
            </a:r>
            <a:r>
              <a:rPr lang="en-US" sz="4400" dirty="0" err="1">
                <a:solidFill>
                  <a:schemeClr val="tx1"/>
                </a:solidFill>
              </a:rPr>
              <a:t>Medidas</a:t>
            </a:r>
            <a:endParaRPr lang="en-US" sz="4400" dirty="0">
              <a:solidFill>
                <a:schemeClr val="tx1"/>
              </a:solidFill>
            </a:endParaRPr>
          </a:p>
        </p:txBody>
      </p:sp>
      <p:cxnSp>
        <p:nvCxnSpPr>
          <p:cNvPr id="8" name="Straight Connector 12">
            <a:extLst>
              <a:ext uri="{FF2B5EF4-FFF2-40B4-BE49-F238E27FC236}">
                <a16:creationId xmlns:a16="http://schemas.microsoft.com/office/drawing/2014/main" id="{90CF8BA8-E7AA-4F97-9E4C-CD11742FA0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4656" y="1696777"/>
            <a:ext cx="0" cy="346444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2" name="Marcador de texto 1">
            <a:extLst>
              <a:ext uri="{FF2B5EF4-FFF2-40B4-BE49-F238E27FC236}">
                <a16:creationId xmlns:a16="http://schemas.microsoft.com/office/drawing/2014/main" id="{E206AEE0-63AD-4CE8-8B3B-35F435F88787}"/>
              </a:ext>
            </a:extLst>
          </p:cNvPr>
          <p:cNvSpPr>
            <a:spLocks noGrp="1"/>
          </p:cNvSpPr>
          <p:nvPr>
            <p:ph type="body" idx="1"/>
          </p:nvPr>
        </p:nvSpPr>
        <p:spPr>
          <a:xfrm>
            <a:off x="8017256" y="1240780"/>
            <a:ext cx="3364746" cy="4376440"/>
          </a:xfrm>
          <a:effectLst/>
        </p:spPr>
        <p:txBody>
          <a:bodyPr vert="horz" lIns="91440" tIns="45720" rIns="91440" bIns="45720" rtlCol="0" anchor="ctr">
            <a:normAutofit/>
          </a:bodyPr>
          <a:lstStyle/>
          <a:p>
            <a:pPr marL="342900" indent="-342900" algn="l">
              <a:buFont typeface="Arial" panose="020B0604020202020204" pitchFamily="34" charset="0"/>
              <a:buChar char="•"/>
            </a:pPr>
            <a:r>
              <a:rPr lang="en-US" dirty="0" err="1"/>
              <a:t>Operacionales</a:t>
            </a:r>
            <a:endParaRPr lang="en-US" sz="2000" dirty="0"/>
          </a:p>
          <a:p>
            <a:pPr marL="342900" indent="-342900" algn="l">
              <a:buFont typeface="Arial" panose="020B0604020202020204" pitchFamily="34" charset="0"/>
              <a:buChar char="•"/>
            </a:pPr>
            <a:r>
              <a:rPr lang="en-US" sz="2400" b="1" dirty="0" err="1"/>
              <a:t>Infraestructura</a:t>
            </a:r>
            <a:endParaRPr lang="en-US" sz="2000" b="1" dirty="0"/>
          </a:p>
          <a:p>
            <a:pPr marL="342900" indent="-342900" algn="l">
              <a:buFont typeface="Arial" panose="020B0604020202020204" pitchFamily="34" charset="0"/>
              <a:buChar char="•"/>
            </a:pPr>
            <a:r>
              <a:rPr lang="en-US" dirty="0" err="1"/>
              <a:t>Tecnología</a:t>
            </a:r>
            <a:endParaRPr lang="en-US" sz="2000" dirty="0"/>
          </a:p>
        </p:txBody>
      </p:sp>
      <p:pic>
        <p:nvPicPr>
          <p:cNvPr id="9" name="Gráfico 8" descr="Libro abierto">
            <a:hlinkClick r:id="rId2" action="ppaction://hlinksldjump"/>
            <a:extLst>
              <a:ext uri="{FF2B5EF4-FFF2-40B4-BE49-F238E27FC236}">
                <a16:creationId xmlns:a16="http://schemas.microsoft.com/office/drawing/2014/main" id="{0DB7CD5A-A19F-4691-AD45-F3395DB274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912894186"/>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35C44DBB-AD7C-4682-B258-6367305D20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EED1FB5C-0F82-469D-A23E-B3D5C73CC0C3}"/>
              </a:ext>
            </a:extLst>
          </p:cNvPr>
          <p:cNvSpPr>
            <a:spLocks noGrp="1"/>
          </p:cNvSpPr>
          <p:nvPr>
            <p:ph type="title"/>
          </p:nvPr>
        </p:nvSpPr>
        <p:spPr>
          <a:xfrm>
            <a:off x="965200" y="1218476"/>
            <a:ext cx="3187318" cy="4421050"/>
          </a:xfrm>
          <a:effectLst/>
        </p:spPr>
        <p:txBody>
          <a:bodyPr anchor="ctr">
            <a:normAutofit/>
          </a:bodyPr>
          <a:lstStyle/>
          <a:p>
            <a:pPr algn="r"/>
            <a:r>
              <a:rPr lang="es-CL" sz="3200" dirty="0">
                <a:solidFill>
                  <a:schemeClr val="tx1"/>
                </a:solidFill>
              </a:rPr>
              <a:t>Introducción</a:t>
            </a:r>
          </a:p>
        </p:txBody>
      </p:sp>
      <p:cxnSp>
        <p:nvCxnSpPr>
          <p:cNvPr id="6" name="Straight Connector 9">
            <a:extLst>
              <a:ext uri="{FF2B5EF4-FFF2-40B4-BE49-F238E27FC236}">
                <a16:creationId xmlns:a16="http://schemas.microsoft.com/office/drawing/2014/main" id="{A1CED323-FAF0-4E0B-8717-FC1F468A28F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49634" y="1696777"/>
            <a:ext cx="0" cy="346444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FA4F5E78-5AAD-40FD-9652-53C590FF768A}"/>
              </a:ext>
            </a:extLst>
          </p:cNvPr>
          <p:cNvSpPr>
            <a:spLocks noGrp="1"/>
          </p:cNvSpPr>
          <p:nvPr>
            <p:ph idx="1"/>
          </p:nvPr>
        </p:nvSpPr>
        <p:spPr>
          <a:xfrm>
            <a:off x="5146751" y="1218475"/>
            <a:ext cx="6080050" cy="4421051"/>
          </a:xfrm>
          <a:effectLst/>
        </p:spPr>
        <p:txBody>
          <a:bodyPr>
            <a:normAutofit/>
          </a:bodyPr>
          <a:lstStyle/>
          <a:p>
            <a:r>
              <a:rPr lang="es-CL" sz="1600"/>
              <a:t>Aviación y medioambiente: Emisiones contaminantes y ruidos</a:t>
            </a:r>
            <a:endParaRPr lang="en-US" sz="1600"/>
          </a:p>
          <a:p>
            <a:r>
              <a:rPr lang="es-CL" sz="1600"/>
              <a:t>Inicios de la industria: Alto consumo de combustible y motores ruidosos</a:t>
            </a:r>
            <a:endParaRPr lang="en-US" sz="1600"/>
          </a:p>
          <a:p>
            <a:r>
              <a:rPr lang="es-CL" sz="1600"/>
              <a:t>Altos costos en combustible </a:t>
            </a:r>
            <a:r>
              <a:rPr lang="es-CL" sz="1600">
                <a:sym typeface="Wingdings" panose="05000000000000000000" pitchFamily="2" charset="2"/>
              </a:rPr>
              <a:t></a:t>
            </a:r>
            <a:r>
              <a:rPr lang="es-CL" sz="1600"/>
              <a:t> Búsqueda de eficiencia</a:t>
            </a:r>
          </a:p>
          <a:p>
            <a:r>
              <a:rPr lang="es-CL" sz="1600"/>
              <a:t>OACI busca fomentar el desarrollo sustentable de la industria</a:t>
            </a:r>
            <a:endParaRPr lang="en-US" sz="1600"/>
          </a:p>
          <a:p>
            <a:r>
              <a:rPr lang="es-CL" sz="1600"/>
              <a:t>Nuevos escenarios en la industria en Chile</a:t>
            </a:r>
            <a:endParaRPr lang="en-US" sz="1600"/>
          </a:p>
          <a:p>
            <a:endParaRPr lang="es-CL" sz="1600"/>
          </a:p>
        </p:txBody>
      </p:sp>
      <p:pic>
        <p:nvPicPr>
          <p:cNvPr id="7" name="Gráfico 6" descr="Libro abierto">
            <a:hlinkClick r:id="rId2" action="ppaction://hlinksldjump"/>
            <a:extLst>
              <a:ext uri="{FF2B5EF4-FFF2-40B4-BE49-F238E27FC236}">
                <a16:creationId xmlns:a16="http://schemas.microsoft.com/office/drawing/2014/main" id="{DAE816EF-67E6-4507-A2F2-FC2969E5293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824080538"/>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FC83113B-590E-4CCD-B5A2-4186142A1909}"/>
              </a:ext>
            </a:extLst>
          </p:cNvPr>
          <p:cNvSpPr>
            <a:spLocks noGrp="1"/>
          </p:cNvSpPr>
          <p:nvPr>
            <p:ph type="title"/>
          </p:nvPr>
        </p:nvSpPr>
        <p:spPr>
          <a:xfrm>
            <a:off x="810000" y="447188"/>
            <a:ext cx="10571998" cy="970450"/>
          </a:xfrm>
        </p:spPr>
        <p:txBody>
          <a:bodyPr>
            <a:normAutofit/>
          </a:bodyPr>
          <a:lstStyle/>
          <a:p>
            <a:r>
              <a:rPr lang="es-CL"/>
              <a:t>Medidas de Infraestructura Cuantificadas</a:t>
            </a:r>
          </a:p>
        </p:txBody>
      </p:sp>
      <p:sp>
        <p:nvSpPr>
          <p:cNvPr id="5" name="Marcador de contenido 4">
            <a:extLst>
              <a:ext uri="{FF2B5EF4-FFF2-40B4-BE49-F238E27FC236}">
                <a16:creationId xmlns:a16="http://schemas.microsoft.com/office/drawing/2014/main" id="{D3B275EE-31DF-4A42-9F89-CA8D45397B03}"/>
              </a:ext>
            </a:extLst>
          </p:cNvPr>
          <p:cNvSpPr>
            <a:spLocks noGrp="1"/>
          </p:cNvSpPr>
          <p:nvPr>
            <p:ph idx="1"/>
          </p:nvPr>
        </p:nvSpPr>
        <p:spPr>
          <a:xfrm>
            <a:off x="818713" y="2413000"/>
            <a:ext cx="3835583" cy="3632200"/>
          </a:xfrm>
        </p:spPr>
        <p:txBody>
          <a:bodyPr>
            <a:normAutofit/>
          </a:bodyPr>
          <a:lstStyle/>
          <a:p>
            <a:pPr>
              <a:buFont typeface="+mj-lt"/>
              <a:buAutoNum type="arabicPeriod"/>
            </a:pPr>
            <a:r>
              <a:rPr lang="es-CL" sz="1600" dirty="0"/>
              <a:t>Navegación Satelital: Utilización de GNSS para ayudar al desarrollo de rutas y procedimientos más eficientes.</a:t>
            </a:r>
          </a:p>
          <a:p>
            <a:pPr marL="800100" lvl="1" indent="-342900">
              <a:buFont typeface="+mj-lt"/>
              <a:buAutoNum type="alphaLcParenR"/>
            </a:pPr>
            <a:r>
              <a:rPr lang="es-CL" dirty="0"/>
              <a:t>CDA y CCO: Maniobras de descenso y despegue continuo.</a:t>
            </a:r>
          </a:p>
          <a:p>
            <a:pPr lvl="2"/>
            <a:r>
              <a:rPr lang="es-CL" sz="1600" dirty="0" err="1"/>
              <a:t>Japan</a:t>
            </a:r>
            <a:r>
              <a:rPr lang="es-CL" sz="1600" dirty="0"/>
              <a:t> Airlines: 3% de ahorro en combustible</a:t>
            </a:r>
          </a:p>
        </p:txBody>
      </p:sp>
      <p:pic>
        <p:nvPicPr>
          <p:cNvPr id="7" name="Imagen 6">
            <a:extLst>
              <a:ext uri="{FF2B5EF4-FFF2-40B4-BE49-F238E27FC236}">
                <a16:creationId xmlns:a16="http://schemas.microsoft.com/office/drawing/2014/main" id="{4F377745-0697-4AD2-A04F-CB0A94537B99}"/>
              </a:ext>
            </a:extLst>
          </p:cNvPr>
          <p:cNvPicPr>
            <a:picLocks noChangeAspect="1"/>
          </p:cNvPicPr>
          <p:nvPr/>
        </p:nvPicPr>
        <p:blipFill>
          <a:blip r:embed="rId2"/>
          <a:stretch>
            <a:fillRect/>
          </a:stretch>
        </p:blipFill>
        <p:spPr>
          <a:xfrm>
            <a:off x="5101851" y="3109859"/>
            <a:ext cx="6277349" cy="2322619"/>
          </a:xfrm>
          <a:prstGeom prst="roundRect">
            <a:avLst>
              <a:gd name="adj" fmla="val 3876"/>
            </a:avLst>
          </a:prstGeom>
          <a:ln>
            <a:solidFill>
              <a:schemeClr val="accent1"/>
            </a:solidFill>
          </a:ln>
          <a:effectLst/>
        </p:spPr>
      </p:pic>
      <p:pic>
        <p:nvPicPr>
          <p:cNvPr id="6" name="Gráfico 5" descr="Libro abierto">
            <a:hlinkClick r:id="rId3" action="ppaction://hlinksldjump"/>
            <a:extLst>
              <a:ext uri="{FF2B5EF4-FFF2-40B4-BE49-F238E27FC236}">
                <a16:creationId xmlns:a16="http://schemas.microsoft.com/office/drawing/2014/main" id="{520DFBFF-6B49-48C2-B48D-3F17053D848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169656874"/>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FC83113B-590E-4CCD-B5A2-4186142A1909}"/>
              </a:ext>
            </a:extLst>
          </p:cNvPr>
          <p:cNvSpPr>
            <a:spLocks noGrp="1"/>
          </p:cNvSpPr>
          <p:nvPr>
            <p:ph type="title"/>
          </p:nvPr>
        </p:nvSpPr>
        <p:spPr>
          <a:xfrm>
            <a:off x="810000" y="447188"/>
            <a:ext cx="10571998" cy="970450"/>
          </a:xfrm>
        </p:spPr>
        <p:txBody>
          <a:bodyPr>
            <a:normAutofit/>
          </a:bodyPr>
          <a:lstStyle/>
          <a:p>
            <a:r>
              <a:rPr lang="es-CL"/>
              <a:t>Medidas de Infraestructura Cuantificadas</a:t>
            </a:r>
          </a:p>
        </p:txBody>
      </p:sp>
      <p:sp>
        <p:nvSpPr>
          <p:cNvPr id="5" name="Marcador de contenido 4">
            <a:extLst>
              <a:ext uri="{FF2B5EF4-FFF2-40B4-BE49-F238E27FC236}">
                <a16:creationId xmlns:a16="http://schemas.microsoft.com/office/drawing/2014/main" id="{D3B275EE-31DF-4A42-9F89-CA8D45397B03}"/>
              </a:ext>
            </a:extLst>
          </p:cNvPr>
          <p:cNvSpPr>
            <a:spLocks noGrp="1"/>
          </p:cNvSpPr>
          <p:nvPr>
            <p:ph idx="1"/>
          </p:nvPr>
        </p:nvSpPr>
        <p:spPr>
          <a:xfrm>
            <a:off x="818713" y="2413000"/>
            <a:ext cx="5277287" cy="3632200"/>
          </a:xfrm>
        </p:spPr>
        <p:txBody>
          <a:bodyPr>
            <a:normAutofit/>
          </a:bodyPr>
          <a:lstStyle/>
          <a:p>
            <a:pPr>
              <a:lnSpc>
                <a:spcPct val="90000"/>
              </a:lnSpc>
              <a:buFont typeface="+mj-lt"/>
              <a:buAutoNum type="arabicPeriod"/>
            </a:pPr>
            <a:r>
              <a:rPr lang="es-CL" sz="1600" dirty="0"/>
              <a:t>Navegación Satelital</a:t>
            </a:r>
          </a:p>
          <a:p>
            <a:pPr marL="800100" lvl="1" indent="-342900">
              <a:lnSpc>
                <a:spcPct val="90000"/>
              </a:lnSpc>
              <a:buFont typeface="+mj-lt"/>
              <a:buAutoNum type="alphaLcParenR" startAt="2"/>
            </a:pPr>
            <a:r>
              <a:rPr lang="es-CL" dirty="0" err="1"/>
              <a:t>Optimized</a:t>
            </a:r>
            <a:r>
              <a:rPr lang="es-CL" dirty="0"/>
              <a:t> </a:t>
            </a:r>
            <a:r>
              <a:rPr lang="es-CL" dirty="0" err="1"/>
              <a:t>Enroute</a:t>
            </a:r>
            <a:r>
              <a:rPr lang="es-CL" dirty="0"/>
              <a:t> Flight</a:t>
            </a:r>
          </a:p>
          <a:p>
            <a:pPr marL="1200150" lvl="2" indent="-342900">
              <a:lnSpc>
                <a:spcPct val="90000"/>
              </a:lnSpc>
            </a:pPr>
            <a:r>
              <a:rPr lang="es-CL" sz="1600" dirty="0"/>
              <a:t>Flexible </a:t>
            </a:r>
            <a:r>
              <a:rPr lang="es-CL" sz="1600" dirty="0" err="1"/>
              <a:t>Track</a:t>
            </a:r>
            <a:r>
              <a:rPr lang="es-CL" sz="1600" dirty="0"/>
              <a:t> </a:t>
            </a:r>
            <a:r>
              <a:rPr lang="es-CL" sz="1600" dirty="0" err="1"/>
              <a:t>Systems</a:t>
            </a:r>
            <a:endParaRPr lang="es-CL" sz="1600" dirty="0"/>
          </a:p>
          <a:p>
            <a:pPr marL="1657350" lvl="3" indent="-342900">
              <a:lnSpc>
                <a:spcPct val="90000"/>
              </a:lnSpc>
            </a:pPr>
            <a:r>
              <a:rPr lang="es-CL" sz="1600" dirty="0" err="1"/>
              <a:t>Emirates</a:t>
            </a:r>
            <a:endParaRPr lang="es-CL" sz="1600" dirty="0"/>
          </a:p>
          <a:p>
            <a:pPr marL="1200150" lvl="2" indent="-342900">
              <a:lnSpc>
                <a:spcPct val="90000"/>
              </a:lnSpc>
            </a:pPr>
            <a:r>
              <a:rPr lang="es-CL" sz="1600" dirty="0" err="1"/>
              <a:t>User</a:t>
            </a:r>
            <a:r>
              <a:rPr lang="es-CL" sz="1600" dirty="0"/>
              <a:t> </a:t>
            </a:r>
            <a:r>
              <a:rPr lang="es-CL" sz="1600" dirty="0" err="1"/>
              <a:t>Prefered</a:t>
            </a:r>
            <a:r>
              <a:rPr lang="es-CL" sz="1600" dirty="0"/>
              <a:t> </a:t>
            </a:r>
            <a:r>
              <a:rPr lang="es-CL" sz="1600" dirty="0" err="1"/>
              <a:t>Route</a:t>
            </a:r>
            <a:endParaRPr lang="es-CL" sz="1600" dirty="0"/>
          </a:p>
          <a:p>
            <a:pPr marL="1657350" lvl="3" indent="-342900">
              <a:lnSpc>
                <a:spcPct val="90000"/>
              </a:lnSpc>
            </a:pPr>
            <a:r>
              <a:rPr lang="es-CL" sz="1600" dirty="0" err="1"/>
              <a:t>Japan</a:t>
            </a:r>
            <a:r>
              <a:rPr lang="es-CL" sz="1600" dirty="0"/>
              <a:t> Airlines: 2% de ahorro</a:t>
            </a:r>
          </a:p>
          <a:p>
            <a:pPr marL="1200150" lvl="2" indent="-342900">
              <a:lnSpc>
                <a:spcPct val="90000"/>
              </a:lnSpc>
            </a:pPr>
            <a:r>
              <a:rPr lang="es-CL" sz="1600" dirty="0"/>
              <a:t>Dynamic </a:t>
            </a:r>
            <a:r>
              <a:rPr lang="es-CL" sz="1600" dirty="0" err="1"/>
              <a:t>Airborne</a:t>
            </a:r>
            <a:r>
              <a:rPr lang="es-CL" sz="1600" dirty="0"/>
              <a:t> </a:t>
            </a:r>
            <a:r>
              <a:rPr lang="es-CL" sz="1600" dirty="0" err="1"/>
              <a:t>Reroute</a:t>
            </a:r>
            <a:r>
              <a:rPr lang="es-CL" sz="1600" dirty="0"/>
              <a:t> </a:t>
            </a:r>
            <a:r>
              <a:rPr lang="es-CL" sz="1600" dirty="0" err="1"/>
              <a:t>Procedure</a:t>
            </a:r>
            <a:endParaRPr lang="es-CL" sz="1600" dirty="0"/>
          </a:p>
          <a:p>
            <a:pPr marL="1657350" lvl="3" indent="-342900">
              <a:lnSpc>
                <a:spcPct val="90000"/>
              </a:lnSpc>
            </a:pPr>
            <a:r>
              <a:rPr lang="es-CL" sz="1600" dirty="0"/>
              <a:t>Iberia: 2,5% de ahorro</a:t>
            </a:r>
          </a:p>
          <a:p>
            <a:pPr lvl="1">
              <a:lnSpc>
                <a:spcPct val="90000"/>
              </a:lnSpc>
              <a:buFont typeface="+mj-lt"/>
              <a:buAutoNum type="alphaLcParenR" startAt="2"/>
            </a:pPr>
            <a:endParaRPr lang="es-CL" dirty="0"/>
          </a:p>
        </p:txBody>
      </p:sp>
      <p:pic>
        <p:nvPicPr>
          <p:cNvPr id="3" name="Imagen 2">
            <a:extLst>
              <a:ext uri="{FF2B5EF4-FFF2-40B4-BE49-F238E27FC236}">
                <a16:creationId xmlns:a16="http://schemas.microsoft.com/office/drawing/2014/main" id="{343ECB53-ABE1-43EF-8292-5A381663CBB1}"/>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0" contrast="20000"/>
                    </a14:imgEffect>
                  </a14:imgLayer>
                </a14:imgProps>
              </a:ext>
            </a:extLst>
          </a:blip>
          <a:srcRect l="7704" r="7126"/>
          <a:stretch/>
        </p:blipFill>
        <p:spPr>
          <a:xfrm>
            <a:off x="6317628" y="2370931"/>
            <a:ext cx="5064370" cy="3716338"/>
          </a:xfrm>
          <a:prstGeom prst="roundRect">
            <a:avLst>
              <a:gd name="adj" fmla="val 3876"/>
            </a:avLst>
          </a:prstGeom>
          <a:ln>
            <a:solidFill>
              <a:schemeClr val="accent1"/>
            </a:solidFill>
          </a:ln>
          <a:effectLst/>
        </p:spPr>
      </p:pic>
      <p:pic>
        <p:nvPicPr>
          <p:cNvPr id="6" name="Gráfico 5" descr="Libro abierto">
            <a:hlinkClick r:id="rId4" action="ppaction://hlinksldjump"/>
            <a:extLst>
              <a:ext uri="{FF2B5EF4-FFF2-40B4-BE49-F238E27FC236}">
                <a16:creationId xmlns:a16="http://schemas.microsoft.com/office/drawing/2014/main" id="{4A587734-4A12-44D9-B07B-253A003C141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497198550"/>
      </p:ext>
    </p:extLst>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918B3F-5CC7-47D1-8348-8091542C6844}"/>
              </a:ext>
            </a:extLst>
          </p:cNvPr>
          <p:cNvSpPr>
            <a:spLocks noGrp="1"/>
          </p:cNvSpPr>
          <p:nvPr>
            <p:ph type="title"/>
          </p:nvPr>
        </p:nvSpPr>
        <p:spPr>
          <a:xfrm>
            <a:off x="810000" y="447188"/>
            <a:ext cx="10571998" cy="970450"/>
          </a:xfrm>
        </p:spPr>
        <p:txBody>
          <a:bodyPr>
            <a:normAutofit/>
          </a:bodyPr>
          <a:lstStyle/>
          <a:p>
            <a:r>
              <a:rPr lang="es-CL" dirty="0"/>
              <a:t>Medidas de Infraestructura Cuantificadas</a:t>
            </a:r>
          </a:p>
        </p:txBody>
      </p:sp>
      <p:sp>
        <p:nvSpPr>
          <p:cNvPr id="3" name="Marcador de contenido 2">
            <a:extLst>
              <a:ext uri="{FF2B5EF4-FFF2-40B4-BE49-F238E27FC236}">
                <a16:creationId xmlns:a16="http://schemas.microsoft.com/office/drawing/2014/main" id="{B2B2B4D5-8B15-4077-9D36-A3708B8E9AFF}"/>
              </a:ext>
            </a:extLst>
          </p:cNvPr>
          <p:cNvSpPr>
            <a:spLocks noGrp="1"/>
          </p:cNvSpPr>
          <p:nvPr>
            <p:ph idx="1"/>
          </p:nvPr>
        </p:nvSpPr>
        <p:spPr>
          <a:xfrm>
            <a:off x="818713" y="2413000"/>
            <a:ext cx="4934973" cy="3632200"/>
          </a:xfrm>
        </p:spPr>
        <p:txBody>
          <a:bodyPr>
            <a:normAutofit/>
          </a:bodyPr>
          <a:lstStyle/>
          <a:p>
            <a:pPr>
              <a:buFont typeface="+mj-lt"/>
              <a:buAutoNum type="arabicPeriod" startAt="2"/>
            </a:pPr>
            <a:r>
              <a:rPr lang="es-CL" sz="1600" dirty="0"/>
              <a:t>Estaciones de carga para vehículos eléctricos</a:t>
            </a:r>
          </a:p>
          <a:p>
            <a:pPr lvl="1"/>
            <a:r>
              <a:rPr lang="es-CL" dirty="0"/>
              <a:t>Aeropuerto de Seattle: 1 millón de galones </a:t>
            </a:r>
          </a:p>
          <a:p>
            <a:pPr>
              <a:buFont typeface="+mj-lt"/>
              <a:buAutoNum type="arabicPeriod" startAt="2"/>
            </a:pPr>
            <a:r>
              <a:rPr lang="es-CL" sz="1600" dirty="0"/>
              <a:t>Instalación de GPU y PCA</a:t>
            </a:r>
          </a:p>
          <a:p>
            <a:pPr lvl="1"/>
            <a:r>
              <a:rPr lang="es-CL" dirty="0"/>
              <a:t>Aeropuerto de Seattle: 5 millones de galones</a:t>
            </a:r>
          </a:p>
        </p:txBody>
      </p:sp>
      <p:pic>
        <p:nvPicPr>
          <p:cNvPr id="4098" name="Picture 2" descr="Imagen relacionada">
            <a:extLst>
              <a:ext uri="{FF2B5EF4-FFF2-40B4-BE49-F238E27FC236}">
                <a16:creationId xmlns:a16="http://schemas.microsoft.com/office/drawing/2014/main" id="{CEB93609-E00A-433D-9182-E72B7062C7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9903" y="2413000"/>
            <a:ext cx="5161580" cy="3716338"/>
          </a:xfrm>
          <a:prstGeom prst="roundRect">
            <a:avLst>
              <a:gd name="adj" fmla="val 3876"/>
            </a:avLst>
          </a:prstGeom>
          <a:noFill/>
          <a:ln>
            <a:solidFill>
              <a:schemeClr val="accent1"/>
            </a:solidFill>
          </a:ln>
          <a:effectLst/>
          <a:extLst>
            <a:ext uri="{909E8E84-426E-40DD-AFC4-6F175D3DCCD1}">
              <a14:hiddenFill xmlns:a14="http://schemas.microsoft.com/office/drawing/2010/main">
                <a:solidFill>
                  <a:srgbClr val="FFFFFF"/>
                </a:solidFill>
              </a14:hiddenFill>
            </a:ext>
          </a:extLst>
        </p:spPr>
      </p:pic>
      <p:pic>
        <p:nvPicPr>
          <p:cNvPr id="5" name="Gráfico 4" descr="Libro abierto">
            <a:hlinkClick r:id="rId3" action="ppaction://hlinksldjump"/>
            <a:extLst>
              <a:ext uri="{FF2B5EF4-FFF2-40B4-BE49-F238E27FC236}">
                <a16:creationId xmlns:a16="http://schemas.microsoft.com/office/drawing/2014/main" id="{6DB7CD2E-2464-45FF-A1DF-102D5655122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001836936"/>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6D6247-41A6-496A-A04A-3BD018BCE031}"/>
              </a:ext>
            </a:extLst>
          </p:cNvPr>
          <p:cNvSpPr>
            <a:spLocks noGrp="1"/>
          </p:cNvSpPr>
          <p:nvPr>
            <p:ph type="title"/>
          </p:nvPr>
        </p:nvSpPr>
        <p:spPr>
          <a:xfrm>
            <a:off x="810000" y="447188"/>
            <a:ext cx="10571998" cy="970450"/>
          </a:xfrm>
        </p:spPr>
        <p:txBody>
          <a:bodyPr>
            <a:normAutofit/>
          </a:bodyPr>
          <a:lstStyle/>
          <a:p>
            <a:r>
              <a:rPr lang="es-CL" sz="3700"/>
              <a:t>Medidas de Infraestructura No Cuantificadas</a:t>
            </a:r>
          </a:p>
        </p:txBody>
      </p:sp>
      <p:sp>
        <p:nvSpPr>
          <p:cNvPr id="3" name="Marcador de contenido 2">
            <a:extLst>
              <a:ext uri="{FF2B5EF4-FFF2-40B4-BE49-F238E27FC236}">
                <a16:creationId xmlns:a16="http://schemas.microsoft.com/office/drawing/2014/main" id="{D107D4EC-9517-4494-8B8B-86AF416E312A}"/>
              </a:ext>
            </a:extLst>
          </p:cNvPr>
          <p:cNvSpPr>
            <a:spLocks noGrp="1"/>
          </p:cNvSpPr>
          <p:nvPr>
            <p:ph idx="1"/>
          </p:nvPr>
        </p:nvSpPr>
        <p:spPr>
          <a:xfrm>
            <a:off x="818713" y="2413000"/>
            <a:ext cx="4550430" cy="3632200"/>
          </a:xfrm>
        </p:spPr>
        <p:txBody>
          <a:bodyPr>
            <a:normAutofit/>
          </a:bodyPr>
          <a:lstStyle/>
          <a:p>
            <a:pPr>
              <a:buFont typeface="+mj-lt"/>
              <a:buAutoNum type="arabicPeriod"/>
            </a:pPr>
            <a:r>
              <a:rPr lang="es-CL" sz="1600" dirty="0"/>
              <a:t>Utilización de aeropuertos secundarios</a:t>
            </a:r>
          </a:p>
          <a:p>
            <a:pPr lvl="1"/>
            <a:r>
              <a:rPr lang="es-CL" dirty="0"/>
              <a:t>Ryanair</a:t>
            </a:r>
          </a:p>
          <a:p>
            <a:pPr>
              <a:buFont typeface="+mj-lt"/>
              <a:buAutoNum type="arabicPeriod"/>
            </a:pPr>
            <a:r>
              <a:rPr lang="es-CL" sz="1600" dirty="0" err="1"/>
              <a:t>End</a:t>
            </a:r>
            <a:r>
              <a:rPr lang="es-CL" sz="1600" dirty="0"/>
              <a:t> </a:t>
            </a:r>
            <a:r>
              <a:rPr lang="es-CL" sz="1600" dirty="0" err="1"/>
              <a:t>Around</a:t>
            </a:r>
            <a:r>
              <a:rPr lang="es-CL" sz="1600" dirty="0"/>
              <a:t> </a:t>
            </a:r>
            <a:r>
              <a:rPr lang="es-CL" sz="1600" dirty="0" err="1"/>
              <a:t>Taxiways</a:t>
            </a:r>
            <a:endParaRPr lang="es-CL" sz="1600" dirty="0"/>
          </a:p>
          <a:p>
            <a:pPr>
              <a:buFont typeface="+mj-lt"/>
              <a:buAutoNum type="arabicPeriod"/>
            </a:pPr>
            <a:r>
              <a:rPr lang="es-CL" sz="1600" dirty="0"/>
              <a:t>Operaciones en CSPR</a:t>
            </a:r>
          </a:p>
          <a:p>
            <a:pPr lvl="1"/>
            <a:r>
              <a:rPr lang="es-CL" dirty="0"/>
              <a:t>Aeropuerto de San Francisco</a:t>
            </a:r>
          </a:p>
        </p:txBody>
      </p:sp>
      <p:pic>
        <p:nvPicPr>
          <p:cNvPr id="5" name="Imagen 4">
            <a:extLst>
              <a:ext uri="{FF2B5EF4-FFF2-40B4-BE49-F238E27FC236}">
                <a16:creationId xmlns:a16="http://schemas.microsoft.com/office/drawing/2014/main" id="{D020861D-8887-4B2C-A994-DAC5C7EDBD69}"/>
              </a:ext>
            </a:extLst>
          </p:cNvPr>
          <p:cNvPicPr>
            <a:picLocks noChangeAspect="1"/>
          </p:cNvPicPr>
          <p:nvPr/>
        </p:nvPicPr>
        <p:blipFill>
          <a:blip r:embed="rId2"/>
          <a:stretch>
            <a:fillRect/>
          </a:stretch>
        </p:blipFill>
        <p:spPr>
          <a:xfrm>
            <a:off x="5369143" y="3368800"/>
            <a:ext cx="6277349" cy="1804737"/>
          </a:xfrm>
          <a:prstGeom prst="roundRect">
            <a:avLst>
              <a:gd name="adj" fmla="val 3876"/>
            </a:avLst>
          </a:prstGeom>
          <a:ln>
            <a:solidFill>
              <a:schemeClr val="accent1"/>
            </a:solidFill>
          </a:ln>
          <a:effectLst/>
        </p:spPr>
      </p:pic>
      <p:pic>
        <p:nvPicPr>
          <p:cNvPr id="6" name="Gráfico 5" descr="Libro abierto">
            <a:hlinkClick r:id="rId3" action="ppaction://hlinksldjump"/>
            <a:extLst>
              <a:ext uri="{FF2B5EF4-FFF2-40B4-BE49-F238E27FC236}">
                <a16:creationId xmlns:a16="http://schemas.microsoft.com/office/drawing/2014/main" id="{1FE94139-2635-4F27-AEF4-6C1E653F9F5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693940065"/>
      </p:ext>
    </p:extLst>
  </p:cSld>
  <p:clrMapOvr>
    <a:masterClrMapping/>
  </p:clrMapOvr>
  <p:transitio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E23EBE-9984-4731-A359-BF30D4F3CBEC}"/>
              </a:ext>
            </a:extLst>
          </p:cNvPr>
          <p:cNvSpPr>
            <a:spLocks noGrp="1"/>
          </p:cNvSpPr>
          <p:nvPr>
            <p:ph type="title"/>
          </p:nvPr>
        </p:nvSpPr>
        <p:spPr>
          <a:xfrm>
            <a:off x="810000" y="447188"/>
            <a:ext cx="10571998" cy="970450"/>
          </a:xfrm>
        </p:spPr>
        <p:txBody>
          <a:bodyPr>
            <a:normAutofit/>
          </a:bodyPr>
          <a:lstStyle/>
          <a:p>
            <a:r>
              <a:rPr lang="es-CL" sz="3700"/>
              <a:t>Medidas de Infraestructura No Cuantificadas</a:t>
            </a:r>
          </a:p>
        </p:txBody>
      </p:sp>
      <p:sp>
        <p:nvSpPr>
          <p:cNvPr id="3" name="Marcador de contenido 2">
            <a:extLst>
              <a:ext uri="{FF2B5EF4-FFF2-40B4-BE49-F238E27FC236}">
                <a16:creationId xmlns:a16="http://schemas.microsoft.com/office/drawing/2014/main" id="{8CD4C576-E9E6-4E03-964E-9B18D7E1929E}"/>
              </a:ext>
            </a:extLst>
          </p:cNvPr>
          <p:cNvSpPr>
            <a:spLocks noGrp="1"/>
          </p:cNvSpPr>
          <p:nvPr>
            <p:ph idx="1"/>
          </p:nvPr>
        </p:nvSpPr>
        <p:spPr>
          <a:xfrm>
            <a:off x="818713" y="2413000"/>
            <a:ext cx="3835583" cy="3632200"/>
          </a:xfrm>
        </p:spPr>
        <p:txBody>
          <a:bodyPr>
            <a:normAutofit/>
          </a:bodyPr>
          <a:lstStyle/>
          <a:p>
            <a:pPr>
              <a:buFont typeface="+mj-lt"/>
              <a:buAutoNum type="arabicPeriod" startAt="4"/>
            </a:pPr>
            <a:r>
              <a:rPr lang="es-CL" sz="1600" dirty="0"/>
              <a:t>Planificación de movimientos en tierra</a:t>
            </a:r>
          </a:p>
          <a:p>
            <a:pPr lvl="1"/>
            <a:r>
              <a:rPr lang="es-CL" dirty="0"/>
              <a:t>American Airlines</a:t>
            </a:r>
          </a:p>
          <a:p>
            <a:pPr>
              <a:buFont typeface="+mj-lt"/>
              <a:buAutoNum type="arabicPeriod" startAt="4"/>
            </a:pPr>
            <a:r>
              <a:rPr lang="es-CL" sz="1600" dirty="0"/>
              <a:t>Optimización del proceso de embarque</a:t>
            </a:r>
          </a:p>
        </p:txBody>
      </p:sp>
      <p:pic>
        <p:nvPicPr>
          <p:cNvPr id="4" name="Imagen 3">
            <a:extLst>
              <a:ext uri="{FF2B5EF4-FFF2-40B4-BE49-F238E27FC236}">
                <a16:creationId xmlns:a16="http://schemas.microsoft.com/office/drawing/2014/main" id="{B70AA900-EF52-462C-9AAE-FED973EEB51C}"/>
              </a:ext>
            </a:extLst>
          </p:cNvPr>
          <p:cNvPicPr>
            <a:picLocks noChangeAspect="1"/>
          </p:cNvPicPr>
          <p:nvPr/>
        </p:nvPicPr>
        <p:blipFill rotWithShape="1">
          <a:blip r:embed="rId2"/>
          <a:srcRect l="2499" t="5549" r="3737" b="159"/>
          <a:stretch/>
        </p:blipFill>
        <p:spPr>
          <a:xfrm>
            <a:off x="6569611" y="2057809"/>
            <a:ext cx="4895558" cy="4554007"/>
          </a:xfrm>
          <a:prstGeom prst="roundRect">
            <a:avLst>
              <a:gd name="adj" fmla="val 3876"/>
            </a:avLst>
          </a:prstGeom>
          <a:ln>
            <a:solidFill>
              <a:schemeClr val="accent1"/>
            </a:solidFill>
          </a:ln>
          <a:effectLst/>
        </p:spPr>
      </p:pic>
      <p:pic>
        <p:nvPicPr>
          <p:cNvPr id="5" name="Gráfico 4" descr="Libro abierto">
            <a:hlinkClick r:id="rId3" action="ppaction://hlinksldjump"/>
            <a:extLst>
              <a:ext uri="{FF2B5EF4-FFF2-40B4-BE49-F238E27FC236}">
                <a16:creationId xmlns:a16="http://schemas.microsoft.com/office/drawing/2014/main" id="{B71D9817-3E2E-4498-B2A2-0178177B950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868767112"/>
      </p:ext>
    </p:extLst>
  </p:cSld>
  <p:clrMapOvr>
    <a:masterClrMapping/>
  </p:clrMapOvr>
  <p:transitio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Freeform 6">
            <a:extLst>
              <a:ext uri="{FF2B5EF4-FFF2-40B4-BE49-F238E27FC236}">
                <a16:creationId xmlns:a16="http://schemas.microsoft.com/office/drawing/2014/main" id="{8775F366-526C-4C42-8931-696FFE8AA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useBgFill="1">
        <p:nvSpPr>
          <p:cNvPr id="7" name="Rectangle 10">
            <a:extLst>
              <a:ext uri="{FF2B5EF4-FFF2-40B4-BE49-F238E27FC236}">
                <a16:creationId xmlns:a16="http://schemas.microsoft.com/office/drawing/2014/main" id="{209699A8-9F52-4C34-9606-370C555BC9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ítulo 3">
            <a:extLst>
              <a:ext uri="{FF2B5EF4-FFF2-40B4-BE49-F238E27FC236}">
                <a16:creationId xmlns:a16="http://schemas.microsoft.com/office/drawing/2014/main" id="{C7CDCB1A-59CE-4F5E-9C99-7D7F5D13C83E}"/>
              </a:ext>
            </a:extLst>
          </p:cNvPr>
          <p:cNvSpPr>
            <a:spLocks noGrp="1"/>
          </p:cNvSpPr>
          <p:nvPr>
            <p:ph type="title"/>
          </p:nvPr>
        </p:nvSpPr>
        <p:spPr>
          <a:xfrm>
            <a:off x="965199" y="1240780"/>
            <a:ext cx="6086857" cy="4376440"/>
          </a:xfrm>
          <a:effectLst/>
        </p:spPr>
        <p:txBody>
          <a:bodyPr vert="horz" lIns="91440" tIns="45720" rIns="91440" bIns="45720" rtlCol="0" anchor="ctr">
            <a:normAutofit/>
          </a:bodyPr>
          <a:lstStyle/>
          <a:p>
            <a:r>
              <a:rPr lang="en-US" sz="4400" dirty="0" err="1">
                <a:solidFill>
                  <a:schemeClr val="tx1"/>
                </a:solidFill>
              </a:rPr>
              <a:t>Recopilación</a:t>
            </a:r>
            <a:r>
              <a:rPr lang="en-US" sz="4400" dirty="0">
                <a:solidFill>
                  <a:schemeClr val="tx1"/>
                </a:solidFill>
              </a:rPr>
              <a:t> de </a:t>
            </a:r>
            <a:r>
              <a:rPr lang="en-US" sz="4400" dirty="0" err="1">
                <a:solidFill>
                  <a:schemeClr val="tx1"/>
                </a:solidFill>
              </a:rPr>
              <a:t>Medidas</a:t>
            </a:r>
            <a:endParaRPr lang="en-US" sz="4400" dirty="0">
              <a:solidFill>
                <a:schemeClr val="tx1"/>
              </a:solidFill>
            </a:endParaRPr>
          </a:p>
        </p:txBody>
      </p:sp>
      <p:cxnSp>
        <p:nvCxnSpPr>
          <p:cNvPr id="8" name="Straight Connector 12">
            <a:extLst>
              <a:ext uri="{FF2B5EF4-FFF2-40B4-BE49-F238E27FC236}">
                <a16:creationId xmlns:a16="http://schemas.microsoft.com/office/drawing/2014/main" id="{90CF8BA8-E7AA-4F97-9E4C-CD11742FA0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4656" y="1696777"/>
            <a:ext cx="0" cy="346444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2" name="Marcador de texto 1">
            <a:extLst>
              <a:ext uri="{FF2B5EF4-FFF2-40B4-BE49-F238E27FC236}">
                <a16:creationId xmlns:a16="http://schemas.microsoft.com/office/drawing/2014/main" id="{E206AEE0-63AD-4CE8-8B3B-35F435F88787}"/>
              </a:ext>
            </a:extLst>
          </p:cNvPr>
          <p:cNvSpPr>
            <a:spLocks noGrp="1"/>
          </p:cNvSpPr>
          <p:nvPr>
            <p:ph type="body" idx="1"/>
          </p:nvPr>
        </p:nvSpPr>
        <p:spPr>
          <a:xfrm>
            <a:off x="8017256" y="1240780"/>
            <a:ext cx="3364746" cy="4376440"/>
          </a:xfrm>
          <a:effectLst/>
        </p:spPr>
        <p:txBody>
          <a:bodyPr vert="horz" lIns="91440" tIns="45720" rIns="91440" bIns="45720" rtlCol="0" anchor="ctr">
            <a:normAutofit/>
          </a:bodyPr>
          <a:lstStyle/>
          <a:p>
            <a:pPr marL="342900" indent="-342900" algn="l">
              <a:buFont typeface="Arial" panose="020B0604020202020204" pitchFamily="34" charset="0"/>
              <a:buChar char="•"/>
            </a:pPr>
            <a:r>
              <a:rPr lang="en-US" dirty="0" err="1"/>
              <a:t>Operacionales</a:t>
            </a:r>
            <a:endParaRPr lang="en-US" dirty="0"/>
          </a:p>
          <a:p>
            <a:pPr marL="342900" indent="-342900" algn="l">
              <a:buFont typeface="Arial" panose="020B0604020202020204" pitchFamily="34" charset="0"/>
              <a:buChar char="•"/>
            </a:pPr>
            <a:r>
              <a:rPr lang="en-US" dirty="0" err="1"/>
              <a:t>Infraestructura</a:t>
            </a:r>
            <a:endParaRPr lang="en-US" dirty="0"/>
          </a:p>
          <a:p>
            <a:pPr marL="342900" indent="-342900" algn="l">
              <a:buFont typeface="Arial" panose="020B0604020202020204" pitchFamily="34" charset="0"/>
              <a:buChar char="•"/>
            </a:pPr>
            <a:r>
              <a:rPr lang="en-US" sz="2400" b="1" dirty="0" err="1"/>
              <a:t>Tecnología</a:t>
            </a:r>
            <a:endParaRPr lang="en-US" sz="2400" b="1" dirty="0"/>
          </a:p>
        </p:txBody>
      </p:sp>
      <p:pic>
        <p:nvPicPr>
          <p:cNvPr id="9" name="Gráfico 8" descr="Libro abierto">
            <a:hlinkClick r:id="rId2" action="ppaction://hlinksldjump"/>
            <a:extLst>
              <a:ext uri="{FF2B5EF4-FFF2-40B4-BE49-F238E27FC236}">
                <a16:creationId xmlns:a16="http://schemas.microsoft.com/office/drawing/2014/main" id="{47C2E36A-EC5D-4379-9EE4-4FD9B99FF4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894006754"/>
      </p:ext>
    </p:extLst>
  </p:cSld>
  <p:clrMapOvr>
    <a:masterClrMapping/>
  </p:clrMapOvr>
  <p:transitio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0DFE4CE6-8828-4B5B-ABB1-2FBACCBEA0DB}"/>
              </a:ext>
            </a:extLst>
          </p:cNvPr>
          <p:cNvSpPr>
            <a:spLocks noGrp="1"/>
          </p:cNvSpPr>
          <p:nvPr>
            <p:ph type="title"/>
          </p:nvPr>
        </p:nvSpPr>
        <p:spPr>
          <a:xfrm>
            <a:off x="810000" y="447188"/>
            <a:ext cx="10571998" cy="970450"/>
          </a:xfrm>
        </p:spPr>
        <p:txBody>
          <a:bodyPr>
            <a:normAutofit/>
          </a:bodyPr>
          <a:lstStyle/>
          <a:p>
            <a:r>
              <a:rPr lang="es-CL" dirty="0"/>
              <a:t>Medidas de Tecnología Cuantificadas</a:t>
            </a:r>
          </a:p>
        </p:txBody>
      </p:sp>
      <p:sp>
        <p:nvSpPr>
          <p:cNvPr id="5" name="Marcador de contenido 4">
            <a:extLst>
              <a:ext uri="{FF2B5EF4-FFF2-40B4-BE49-F238E27FC236}">
                <a16:creationId xmlns:a16="http://schemas.microsoft.com/office/drawing/2014/main" id="{91A7873E-0F5C-452F-9BBF-4D29866BBF59}"/>
              </a:ext>
            </a:extLst>
          </p:cNvPr>
          <p:cNvSpPr>
            <a:spLocks noGrp="1"/>
          </p:cNvSpPr>
          <p:nvPr>
            <p:ph idx="1"/>
          </p:nvPr>
        </p:nvSpPr>
        <p:spPr>
          <a:xfrm>
            <a:off x="689318" y="2413000"/>
            <a:ext cx="5406682" cy="3716338"/>
          </a:xfrm>
        </p:spPr>
        <p:txBody>
          <a:bodyPr>
            <a:normAutofit/>
          </a:bodyPr>
          <a:lstStyle/>
          <a:p>
            <a:pPr>
              <a:buFont typeface="+mj-lt"/>
              <a:buAutoNum type="arabicPeriod"/>
            </a:pPr>
            <a:r>
              <a:rPr lang="es-CL" sz="1600" dirty="0"/>
              <a:t>Dispositivos de punta de ala</a:t>
            </a:r>
          </a:p>
          <a:p>
            <a:pPr lvl="1"/>
            <a:r>
              <a:rPr lang="es-CL" dirty="0"/>
              <a:t>Copa Airlines: 5% de ahorro</a:t>
            </a:r>
          </a:p>
          <a:p>
            <a:pPr>
              <a:buFont typeface="+mj-lt"/>
              <a:buAutoNum type="arabicPeriod"/>
            </a:pPr>
            <a:r>
              <a:rPr lang="es-CL" sz="1600" dirty="0"/>
              <a:t>Herramientas informáticas (</a:t>
            </a:r>
            <a:r>
              <a:rPr lang="es-CL" sz="1600" dirty="0" err="1"/>
              <a:t>IoT</a:t>
            </a:r>
            <a:r>
              <a:rPr lang="es-CL" sz="1600" dirty="0"/>
              <a:t> – </a:t>
            </a:r>
            <a:r>
              <a:rPr lang="es-CL" sz="1600" dirty="0" err="1"/>
              <a:t>Macrodatos</a:t>
            </a:r>
            <a:r>
              <a:rPr lang="es-CL" sz="1600" dirty="0"/>
              <a:t>)</a:t>
            </a:r>
          </a:p>
          <a:p>
            <a:pPr lvl="1"/>
            <a:r>
              <a:rPr lang="es-CL" dirty="0" err="1"/>
              <a:t>Alitalia</a:t>
            </a:r>
            <a:r>
              <a:rPr lang="es-CL" dirty="0"/>
              <a:t>: 1,5% de ahorro</a:t>
            </a:r>
          </a:p>
          <a:p>
            <a:pPr>
              <a:buFont typeface="+mj-lt"/>
              <a:buAutoNum type="arabicPeriod"/>
            </a:pPr>
            <a:r>
              <a:rPr lang="es-CL" sz="1600" dirty="0"/>
              <a:t>Asientos más livianos</a:t>
            </a:r>
          </a:p>
          <a:p>
            <a:pPr lvl="1"/>
            <a:r>
              <a:rPr lang="es-CL" sz="1400" dirty="0"/>
              <a:t>ANA – Toyota </a:t>
            </a:r>
            <a:r>
              <a:rPr lang="es-CL" sz="1400" dirty="0" err="1"/>
              <a:t>Boshoku</a:t>
            </a:r>
            <a:r>
              <a:rPr lang="es-CL" sz="1400" dirty="0"/>
              <a:t>: 15.000 litros por avión</a:t>
            </a:r>
            <a:endParaRPr lang="es-CL" dirty="0"/>
          </a:p>
        </p:txBody>
      </p:sp>
      <p:pic>
        <p:nvPicPr>
          <p:cNvPr id="7" name="Imagen 6">
            <a:extLst>
              <a:ext uri="{FF2B5EF4-FFF2-40B4-BE49-F238E27FC236}">
                <a16:creationId xmlns:a16="http://schemas.microsoft.com/office/drawing/2014/main" id="{5229E5F1-8328-428E-B601-886C85419D19}"/>
              </a:ext>
            </a:extLst>
          </p:cNvPr>
          <p:cNvPicPr>
            <a:picLocks noChangeAspect="1"/>
          </p:cNvPicPr>
          <p:nvPr/>
        </p:nvPicPr>
        <p:blipFill>
          <a:blip r:embed="rId2"/>
          <a:stretch>
            <a:fillRect/>
          </a:stretch>
        </p:blipFill>
        <p:spPr>
          <a:xfrm>
            <a:off x="6231361" y="2413000"/>
            <a:ext cx="4974936" cy="3716338"/>
          </a:xfrm>
          <a:prstGeom prst="roundRect">
            <a:avLst>
              <a:gd name="adj" fmla="val 3876"/>
            </a:avLst>
          </a:prstGeom>
          <a:ln>
            <a:solidFill>
              <a:schemeClr val="accent1"/>
            </a:solidFill>
          </a:ln>
          <a:effectLst/>
        </p:spPr>
      </p:pic>
      <p:pic>
        <p:nvPicPr>
          <p:cNvPr id="6" name="Gráfico 5" descr="Libro abierto">
            <a:hlinkClick r:id="rId3" action="ppaction://hlinksldjump"/>
            <a:extLst>
              <a:ext uri="{FF2B5EF4-FFF2-40B4-BE49-F238E27FC236}">
                <a16:creationId xmlns:a16="http://schemas.microsoft.com/office/drawing/2014/main" id="{8DA91FDE-89B0-4218-863E-6B3F082FAC1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070812541"/>
      </p:ext>
    </p:extLst>
  </p:cSld>
  <p:clrMapOvr>
    <a:masterClrMapping/>
  </p:clrMapOvr>
  <p:transitio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32615C-87B4-4993-A544-73B0C49F8659}"/>
              </a:ext>
            </a:extLst>
          </p:cNvPr>
          <p:cNvSpPr>
            <a:spLocks noGrp="1"/>
          </p:cNvSpPr>
          <p:nvPr>
            <p:ph type="title"/>
          </p:nvPr>
        </p:nvSpPr>
        <p:spPr>
          <a:xfrm>
            <a:off x="810000" y="447188"/>
            <a:ext cx="10571998" cy="970450"/>
          </a:xfrm>
        </p:spPr>
        <p:txBody>
          <a:bodyPr>
            <a:normAutofit/>
          </a:bodyPr>
          <a:lstStyle/>
          <a:p>
            <a:r>
              <a:rPr lang="es-CL" dirty="0"/>
              <a:t>Medidas de Tecnología Cuantificadas</a:t>
            </a:r>
          </a:p>
        </p:txBody>
      </p:sp>
      <p:sp>
        <p:nvSpPr>
          <p:cNvPr id="3" name="Marcador de contenido 2">
            <a:extLst>
              <a:ext uri="{FF2B5EF4-FFF2-40B4-BE49-F238E27FC236}">
                <a16:creationId xmlns:a16="http://schemas.microsoft.com/office/drawing/2014/main" id="{58716AE3-D579-494D-B3DB-20A9BC539046}"/>
              </a:ext>
            </a:extLst>
          </p:cNvPr>
          <p:cNvSpPr>
            <a:spLocks noGrp="1"/>
          </p:cNvSpPr>
          <p:nvPr>
            <p:ph idx="1"/>
          </p:nvPr>
        </p:nvSpPr>
        <p:spPr>
          <a:xfrm>
            <a:off x="818713" y="2413000"/>
            <a:ext cx="3835583" cy="3632200"/>
          </a:xfrm>
        </p:spPr>
        <p:txBody>
          <a:bodyPr>
            <a:normAutofit/>
          </a:bodyPr>
          <a:lstStyle/>
          <a:p>
            <a:pPr>
              <a:buFont typeface="+mj-lt"/>
              <a:buAutoNum type="arabicPeriod" startAt="4"/>
            </a:pPr>
            <a:r>
              <a:rPr lang="es-CL" sz="1600" dirty="0"/>
              <a:t>Modernización de Flota</a:t>
            </a:r>
          </a:p>
          <a:p>
            <a:pPr marL="800100" lvl="1" indent="-342900">
              <a:buFont typeface="+mj-lt"/>
              <a:buAutoNum type="alphaLcParenR"/>
            </a:pPr>
            <a:r>
              <a:rPr lang="es-CL" dirty="0"/>
              <a:t>A320Neo</a:t>
            </a:r>
          </a:p>
          <a:p>
            <a:pPr marL="1200150" lvl="2" indent="-342900"/>
            <a:r>
              <a:rPr lang="es-CL" sz="1600" dirty="0"/>
              <a:t>20% más eficiente</a:t>
            </a:r>
          </a:p>
          <a:p>
            <a:pPr marL="800100" lvl="1" indent="-342900">
              <a:buFont typeface="+mj-lt"/>
              <a:buAutoNum type="alphaLcParenR"/>
            </a:pPr>
            <a:r>
              <a:rPr lang="es-CL" dirty="0"/>
              <a:t>B737 Max</a:t>
            </a:r>
          </a:p>
          <a:p>
            <a:pPr marL="1200150" lvl="2" indent="-342900"/>
            <a:r>
              <a:rPr lang="es-CL" sz="1600" dirty="0"/>
              <a:t>13% a 16% más eficiente</a:t>
            </a:r>
          </a:p>
          <a:p>
            <a:pPr marL="800100" lvl="1" indent="-342900">
              <a:buFont typeface="+mj-lt"/>
              <a:buAutoNum type="alphaLcParenR"/>
            </a:pPr>
            <a:r>
              <a:rPr lang="es-CL" dirty="0"/>
              <a:t>Mitsubishi Regional Jet</a:t>
            </a:r>
          </a:p>
          <a:p>
            <a:pPr marL="1200150" lvl="2" indent="-342900"/>
            <a:r>
              <a:rPr lang="es-CL" sz="1600" dirty="0"/>
              <a:t>20% más eficiente</a:t>
            </a:r>
          </a:p>
        </p:txBody>
      </p:sp>
      <p:pic>
        <p:nvPicPr>
          <p:cNvPr id="5122" name="Picture 2" descr="Resultado de imagen para mitsubishi mrj">
            <a:extLst>
              <a:ext uri="{FF2B5EF4-FFF2-40B4-BE49-F238E27FC236}">
                <a16:creationId xmlns:a16="http://schemas.microsoft.com/office/drawing/2014/main" id="{8BC4D0E5-4BEC-4581-B26E-186C427257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1851" y="2623365"/>
            <a:ext cx="6277349" cy="3295608"/>
          </a:xfrm>
          <a:prstGeom prst="roundRect">
            <a:avLst>
              <a:gd name="adj" fmla="val 3876"/>
            </a:avLst>
          </a:prstGeom>
          <a:noFill/>
          <a:ln>
            <a:solidFill>
              <a:schemeClr val="accent1"/>
            </a:solidFill>
          </a:ln>
          <a:effectLst/>
          <a:extLst>
            <a:ext uri="{909E8E84-426E-40DD-AFC4-6F175D3DCCD1}">
              <a14:hiddenFill xmlns:a14="http://schemas.microsoft.com/office/drawing/2010/main">
                <a:solidFill>
                  <a:srgbClr val="FFFFFF"/>
                </a:solidFill>
              </a14:hiddenFill>
            </a:ext>
          </a:extLst>
        </p:spPr>
      </p:pic>
      <p:pic>
        <p:nvPicPr>
          <p:cNvPr id="5" name="Gráfico 4" descr="Libro abierto">
            <a:hlinkClick r:id="rId3" action="ppaction://hlinksldjump"/>
            <a:extLst>
              <a:ext uri="{FF2B5EF4-FFF2-40B4-BE49-F238E27FC236}">
                <a16:creationId xmlns:a16="http://schemas.microsoft.com/office/drawing/2014/main" id="{CE115E67-D224-4930-9E42-D69A3E66ED9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932132767"/>
      </p:ext>
    </p:extLst>
  </p:cSld>
  <p:clrMapOvr>
    <a:masterClrMapping/>
  </p:clrMapOvr>
  <p:transitio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32615C-87B4-4993-A544-73B0C49F8659}"/>
              </a:ext>
            </a:extLst>
          </p:cNvPr>
          <p:cNvSpPr>
            <a:spLocks noGrp="1"/>
          </p:cNvSpPr>
          <p:nvPr>
            <p:ph type="title"/>
          </p:nvPr>
        </p:nvSpPr>
        <p:spPr>
          <a:xfrm>
            <a:off x="810000" y="447188"/>
            <a:ext cx="10571998" cy="970450"/>
          </a:xfrm>
        </p:spPr>
        <p:txBody>
          <a:bodyPr>
            <a:normAutofit/>
          </a:bodyPr>
          <a:lstStyle/>
          <a:p>
            <a:r>
              <a:rPr lang="es-CL" dirty="0"/>
              <a:t>Medidas de Tecnología Cuantificadas</a:t>
            </a:r>
          </a:p>
        </p:txBody>
      </p:sp>
      <p:sp>
        <p:nvSpPr>
          <p:cNvPr id="3" name="Marcador de contenido 2">
            <a:extLst>
              <a:ext uri="{FF2B5EF4-FFF2-40B4-BE49-F238E27FC236}">
                <a16:creationId xmlns:a16="http://schemas.microsoft.com/office/drawing/2014/main" id="{58716AE3-D579-494D-B3DB-20A9BC539046}"/>
              </a:ext>
            </a:extLst>
          </p:cNvPr>
          <p:cNvSpPr>
            <a:spLocks noGrp="1"/>
          </p:cNvSpPr>
          <p:nvPr>
            <p:ph idx="1"/>
          </p:nvPr>
        </p:nvSpPr>
        <p:spPr>
          <a:xfrm>
            <a:off x="818713" y="2413000"/>
            <a:ext cx="4569213" cy="3632200"/>
          </a:xfrm>
        </p:spPr>
        <p:txBody>
          <a:bodyPr>
            <a:normAutofit/>
          </a:bodyPr>
          <a:lstStyle/>
          <a:p>
            <a:pPr>
              <a:buFont typeface="+mj-lt"/>
              <a:buAutoNum type="arabicPeriod" startAt="4"/>
            </a:pPr>
            <a:r>
              <a:rPr lang="es-CL" sz="1600" dirty="0"/>
              <a:t>Modernización de Flota</a:t>
            </a:r>
          </a:p>
          <a:p>
            <a:pPr marL="800100" lvl="1" indent="-342900">
              <a:buFont typeface="+mj-lt"/>
              <a:buAutoNum type="alphaLcParenR"/>
            </a:pPr>
            <a:r>
              <a:rPr lang="es-CL" dirty="0"/>
              <a:t>A350 XWB</a:t>
            </a:r>
          </a:p>
          <a:p>
            <a:pPr marL="1200150" lvl="2" indent="-342900"/>
            <a:r>
              <a:rPr lang="es-CL" sz="1600" dirty="0"/>
              <a:t>Mejora de 25% de eficiencia</a:t>
            </a:r>
          </a:p>
          <a:p>
            <a:pPr marL="800100" lvl="1" indent="-342900">
              <a:buFont typeface="+mj-lt"/>
              <a:buAutoNum type="alphaLcParenR"/>
            </a:pPr>
            <a:r>
              <a:rPr lang="es-CL" dirty="0"/>
              <a:t>B787</a:t>
            </a:r>
          </a:p>
          <a:p>
            <a:pPr marL="1200150" lvl="2" indent="-342900"/>
            <a:r>
              <a:rPr lang="es-CL" sz="1600" dirty="0"/>
              <a:t>Mejora de 20% de eficiencia</a:t>
            </a:r>
          </a:p>
          <a:p>
            <a:pPr marL="800100" lvl="1" indent="-342900">
              <a:buFont typeface="+mj-lt"/>
              <a:buAutoNum type="alphaLcParenR"/>
            </a:pPr>
            <a:r>
              <a:rPr lang="es-CL" dirty="0"/>
              <a:t>A380</a:t>
            </a:r>
          </a:p>
          <a:p>
            <a:pPr marL="1200150" lvl="2" indent="-342900"/>
            <a:r>
              <a:rPr lang="es-CL" sz="1600" dirty="0"/>
              <a:t>Caso particular</a:t>
            </a:r>
          </a:p>
        </p:txBody>
      </p:sp>
      <p:pic>
        <p:nvPicPr>
          <p:cNvPr id="6146" name="Picture 2" descr="Resultado de imagen para b787">
            <a:extLst>
              <a:ext uri="{FF2B5EF4-FFF2-40B4-BE49-F238E27FC236}">
                <a16:creationId xmlns:a16="http://schemas.microsoft.com/office/drawing/2014/main" id="{8CC57377-F581-41B3-A4FF-E7743175F7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1483" y="2505665"/>
            <a:ext cx="5667717" cy="3188090"/>
          </a:xfrm>
          <a:prstGeom prst="roundRect">
            <a:avLst>
              <a:gd name="adj" fmla="val 3876"/>
            </a:avLst>
          </a:prstGeom>
          <a:noFill/>
          <a:ln>
            <a:solidFill>
              <a:schemeClr val="accent1"/>
            </a:solidFill>
          </a:ln>
          <a:effectLst/>
          <a:extLst>
            <a:ext uri="{909E8E84-426E-40DD-AFC4-6F175D3DCCD1}">
              <a14:hiddenFill xmlns:a14="http://schemas.microsoft.com/office/drawing/2010/main">
                <a:solidFill>
                  <a:srgbClr val="FFFFFF"/>
                </a:solidFill>
              </a14:hiddenFill>
            </a:ext>
          </a:extLst>
        </p:spPr>
      </p:pic>
      <p:pic>
        <p:nvPicPr>
          <p:cNvPr id="5" name="Gráfico 4" descr="Libro abierto">
            <a:hlinkClick r:id="rId3" action="ppaction://hlinksldjump"/>
            <a:extLst>
              <a:ext uri="{FF2B5EF4-FFF2-40B4-BE49-F238E27FC236}">
                <a16:creationId xmlns:a16="http://schemas.microsoft.com/office/drawing/2014/main" id="{270FDCF3-E639-48F0-884D-43A6210A2A8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687415679"/>
      </p:ext>
    </p:extLst>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FD41A8-0D76-4049-8FE3-38899654523B}"/>
              </a:ext>
            </a:extLst>
          </p:cNvPr>
          <p:cNvSpPr>
            <a:spLocks noGrp="1"/>
          </p:cNvSpPr>
          <p:nvPr>
            <p:ph type="title"/>
          </p:nvPr>
        </p:nvSpPr>
        <p:spPr>
          <a:xfrm>
            <a:off x="810000" y="447188"/>
            <a:ext cx="10571998" cy="970450"/>
          </a:xfrm>
        </p:spPr>
        <p:txBody>
          <a:bodyPr>
            <a:normAutofit/>
          </a:bodyPr>
          <a:lstStyle/>
          <a:p>
            <a:r>
              <a:rPr lang="es-CL" dirty="0"/>
              <a:t>Medidas de Tecnología No Cuantificadas</a:t>
            </a:r>
          </a:p>
        </p:txBody>
      </p:sp>
      <p:sp>
        <p:nvSpPr>
          <p:cNvPr id="3" name="Marcador de contenido 2">
            <a:extLst>
              <a:ext uri="{FF2B5EF4-FFF2-40B4-BE49-F238E27FC236}">
                <a16:creationId xmlns:a16="http://schemas.microsoft.com/office/drawing/2014/main" id="{5125B0B2-A25C-4CEF-B258-146C92B94F20}"/>
              </a:ext>
            </a:extLst>
          </p:cNvPr>
          <p:cNvSpPr>
            <a:spLocks noGrp="1"/>
          </p:cNvSpPr>
          <p:nvPr>
            <p:ph idx="1"/>
          </p:nvPr>
        </p:nvSpPr>
        <p:spPr>
          <a:xfrm>
            <a:off x="818713" y="2413000"/>
            <a:ext cx="5103785" cy="3632200"/>
          </a:xfrm>
        </p:spPr>
        <p:txBody>
          <a:bodyPr>
            <a:normAutofit/>
          </a:bodyPr>
          <a:lstStyle/>
          <a:p>
            <a:pPr>
              <a:buFont typeface="+mj-lt"/>
              <a:buAutoNum type="arabicPeriod"/>
            </a:pPr>
            <a:r>
              <a:rPr lang="es-CL" sz="1600" dirty="0"/>
              <a:t>Vehículos Eléctricos</a:t>
            </a:r>
          </a:p>
          <a:p>
            <a:pPr lvl="1"/>
            <a:r>
              <a:rPr lang="es-CL" dirty="0"/>
              <a:t>British Airways (</a:t>
            </a:r>
            <a:r>
              <a:rPr lang="es-CL" dirty="0" err="1"/>
              <a:t>Mototok</a:t>
            </a:r>
            <a:r>
              <a:rPr lang="es-CL" dirty="0"/>
              <a:t>)</a:t>
            </a:r>
          </a:p>
          <a:p>
            <a:pPr>
              <a:buFont typeface="+mj-lt"/>
              <a:buAutoNum type="arabicPeriod"/>
            </a:pPr>
            <a:r>
              <a:rPr lang="es-CL" sz="1600" dirty="0"/>
              <a:t>Pinturas Livianas (</a:t>
            </a:r>
            <a:r>
              <a:rPr lang="es-CL" sz="1600" dirty="0" err="1"/>
              <a:t>Basecoat-Clearcoat</a:t>
            </a:r>
            <a:r>
              <a:rPr lang="es-CL" sz="1600" dirty="0"/>
              <a:t>)</a:t>
            </a:r>
          </a:p>
          <a:p>
            <a:pPr lvl="1"/>
            <a:r>
              <a:rPr lang="es-CL" dirty="0"/>
              <a:t>Iberia</a:t>
            </a:r>
          </a:p>
          <a:p>
            <a:pPr>
              <a:buFont typeface="+mj-lt"/>
              <a:buAutoNum type="arabicPeriod"/>
            </a:pPr>
            <a:r>
              <a:rPr lang="es-CL" sz="1600" dirty="0"/>
              <a:t>Software de Optimización de Combustible</a:t>
            </a:r>
          </a:p>
          <a:p>
            <a:pPr lvl="1"/>
            <a:r>
              <a:rPr lang="es-CL" dirty="0" err="1"/>
              <a:t>Singapore</a:t>
            </a:r>
            <a:r>
              <a:rPr lang="es-CL" dirty="0"/>
              <a:t> Airlines</a:t>
            </a:r>
          </a:p>
          <a:p>
            <a:pPr>
              <a:buFont typeface="+mj-lt"/>
              <a:buAutoNum type="arabicPeriod"/>
            </a:pPr>
            <a:r>
              <a:rPr lang="es-CL" sz="1600" dirty="0"/>
              <a:t>Mejoras a Motores</a:t>
            </a:r>
          </a:p>
          <a:p>
            <a:pPr lvl="1"/>
            <a:r>
              <a:rPr lang="es-CL" dirty="0"/>
              <a:t>Lufthansa</a:t>
            </a:r>
          </a:p>
        </p:txBody>
      </p:sp>
      <p:pic>
        <p:nvPicPr>
          <p:cNvPr id="5" name="Imagen 4">
            <a:extLst>
              <a:ext uri="{FF2B5EF4-FFF2-40B4-BE49-F238E27FC236}">
                <a16:creationId xmlns:a16="http://schemas.microsoft.com/office/drawing/2014/main" id="{D0C32F62-D763-46ED-B87A-D29526AC998D}"/>
              </a:ext>
            </a:extLst>
          </p:cNvPr>
          <p:cNvPicPr>
            <a:picLocks noChangeAspect="1"/>
          </p:cNvPicPr>
          <p:nvPr/>
        </p:nvPicPr>
        <p:blipFill rotWithShape="1">
          <a:blip r:embed="rId2"/>
          <a:srcRect l="22485"/>
          <a:stretch/>
        </p:blipFill>
        <p:spPr>
          <a:xfrm>
            <a:off x="6513342" y="2450738"/>
            <a:ext cx="4865858" cy="3640861"/>
          </a:xfrm>
          <a:prstGeom prst="roundRect">
            <a:avLst>
              <a:gd name="adj" fmla="val 3876"/>
            </a:avLst>
          </a:prstGeom>
          <a:ln>
            <a:solidFill>
              <a:schemeClr val="accent1"/>
            </a:solidFill>
          </a:ln>
          <a:effectLst/>
        </p:spPr>
      </p:pic>
      <p:pic>
        <p:nvPicPr>
          <p:cNvPr id="6" name="Gráfico 5" descr="Libro abierto">
            <a:hlinkClick r:id="rId3" action="ppaction://hlinksldjump"/>
            <a:extLst>
              <a:ext uri="{FF2B5EF4-FFF2-40B4-BE49-F238E27FC236}">
                <a16:creationId xmlns:a16="http://schemas.microsoft.com/office/drawing/2014/main" id="{0BB5408B-F2A6-4D92-96C9-330C6BEB954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1246079329"/>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7A6179-6FA9-4C4B-A9BB-222D40B9457B}"/>
              </a:ext>
            </a:extLst>
          </p:cNvPr>
          <p:cNvSpPr>
            <a:spLocks noGrp="1"/>
          </p:cNvSpPr>
          <p:nvPr>
            <p:ph type="title"/>
          </p:nvPr>
        </p:nvSpPr>
        <p:spPr>
          <a:xfrm>
            <a:off x="810000" y="447188"/>
            <a:ext cx="10571998" cy="970450"/>
          </a:xfrm>
        </p:spPr>
        <p:txBody>
          <a:bodyPr>
            <a:normAutofit/>
          </a:bodyPr>
          <a:lstStyle/>
          <a:p>
            <a:r>
              <a:rPr lang="es-CL" dirty="0"/>
              <a:t>Justificación del tema</a:t>
            </a:r>
          </a:p>
        </p:txBody>
      </p:sp>
      <p:graphicFrame>
        <p:nvGraphicFramePr>
          <p:cNvPr id="5" name="Marcador de contenido 2">
            <a:extLst>
              <a:ext uri="{FF2B5EF4-FFF2-40B4-BE49-F238E27FC236}">
                <a16:creationId xmlns:a16="http://schemas.microsoft.com/office/drawing/2014/main" id="{6A17F962-8E61-4F4A-9D5C-7DB8594449E0}"/>
              </a:ext>
            </a:extLst>
          </p:cNvPr>
          <p:cNvGraphicFramePr>
            <a:graphicFrameLocks noGrp="1"/>
          </p:cNvGraphicFramePr>
          <p:nvPr>
            <p:ph idx="1"/>
            <p:extLst>
              <p:ext uri="{D42A27DB-BD31-4B8C-83A1-F6EECF244321}">
                <p14:modId xmlns:p14="http://schemas.microsoft.com/office/powerpoint/2010/main" val="2808971015"/>
              </p:ext>
            </p:extLst>
          </p:nvPr>
        </p:nvGraphicFramePr>
        <p:xfrm>
          <a:off x="569009" y="2354045"/>
          <a:ext cx="11053982" cy="39160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Gráfico 5" descr="Libro abierto">
            <a:hlinkClick r:id="rId7" action="ppaction://hlinksldjump"/>
            <a:extLst>
              <a:ext uri="{FF2B5EF4-FFF2-40B4-BE49-F238E27FC236}">
                <a16:creationId xmlns:a16="http://schemas.microsoft.com/office/drawing/2014/main" id="{206F7E6D-C95F-42E6-9197-BD99486BC3B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769601" y="137970"/>
            <a:ext cx="914400" cy="914400"/>
          </a:xfrm>
          <a:prstGeom prst="rect">
            <a:avLst/>
          </a:prstGeom>
        </p:spPr>
      </p:pic>
    </p:spTree>
    <p:extLst>
      <p:ext uri="{BB962C8B-B14F-4D97-AF65-F5344CB8AC3E}">
        <p14:creationId xmlns:p14="http://schemas.microsoft.com/office/powerpoint/2010/main" val="697391689"/>
      </p:ext>
    </p:extLst>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8F49043A-6901-4907-9B3A-D4DCFDA7BA55}"/>
              </a:ext>
            </a:extLst>
          </p:cNvPr>
          <p:cNvPicPr>
            <a:picLocks noChangeAspect="1"/>
          </p:cNvPicPr>
          <p:nvPr/>
        </p:nvPicPr>
        <p:blipFill rotWithShape="1">
          <a:blip r:embed="rId2"/>
          <a:srcRect l="10041" r="10041"/>
          <a:stretch/>
        </p:blipFill>
        <p:spPr>
          <a:xfrm>
            <a:off x="1093954" y="3077308"/>
            <a:ext cx="6332918" cy="2429797"/>
          </a:xfrm>
          <a:prstGeom prst="roundRect">
            <a:avLst/>
          </a:prstGeom>
          <a:ln>
            <a:solidFill>
              <a:schemeClr val="accent1"/>
            </a:solidFill>
          </a:ln>
        </p:spPr>
      </p:pic>
      <p:pic>
        <p:nvPicPr>
          <p:cNvPr id="7" name="Imagen 6">
            <a:extLst>
              <a:ext uri="{FF2B5EF4-FFF2-40B4-BE49-F238E27FC236}">
                <a16:creationId xmlns:a16="http://schemas.microsoft.com/office/drawing/2014/main" id="{4E591AFA-16D5-4158-B961-4F4151177C61}"/>
              </a:ext>
            </a:extLst>
          </p:cNvPr>
          <p:cNvPicPr>
            <a:picLocks noChangeAspect="1"/>
          </p:cNvPicPr>
          <p:nvPr/>
        </p:nvPicPr>
        <p:blipFill>
          <a:blip r:embed="rId3"/>
          <a:stretch>
            <a:fillRect/>
          </a:stretch>
        </p:blipFill>
        <p:spPr>
          <a:xfrm>
            <a:off x="8088923" y="3077306"/>
            <a:ext cx="3237793" cy="2430000"/>
          </a:xfrm>
          <a:prstGeom prst="roundRect">
            <a:avLst/>
          </a:prstGeom>
          <a:ln>
            <a:solidFill>
              <a:schemeClr val="accent1"/>
            </a:solidFill>
          </a:ln>
        </p:spPr>
      </p:pic>
      <p:sp>
        <p:nvSpPr>
          <p:cNvPr id="2" name="Título 1">
            <a:extLst>
              <a:ext uri="{FF2B5EF4-FFF2-40B4-BE49-F238E27FC236}">
                <a16:creationId xmlns:a16="http://schemas.microsoft.com/office/drawing/2014/main" id="{4ECEC4F6-84C9-42FB-96B7-D319C5117387}"/>
              </a:ext>
            </a:extLst>
          </p:cNvPr>
          <p:cNvSpPr>
            <a:spLocks noGrp="1"/>
          </p:cNvSpPr>
          <p:nvPr>
            <p:ph type="title"/>
          </p:nvPr>
        </p:nvSpPr>
        <p:spPr>
          <a:xfrm>
            <a:off x="810000" y="447188"/>
            <a:ext cx="10571998" cy="970450"/>
          </a:xfrm>
        </p:spPr>
        <p:txBody>
          <a:bodyPr/>
          <a:lstStyle/>
          <a:p>
            <a:r>
              <a:rPr lang="es-CL" dirty="0"/>
              <a:t>Medidas de Tecnología en Desarrollo	</a:t>
            </a:r>
          </a:p>
        </p:txBody>
      </p:sp>
      <p:sp>
        <p:nvSpPr>
          <p:cNvPr id="3" name="Marcador de contenido 2">
            <a:extLst>
              <a:ext uri="{FF2B5EF4-FFF2-40B4-BE49-F238E27FC236}">
                <a16:creationId xmlns:a16="http://schemas.microsoft.com/office/drawing/2014/main" id="{F0961068-A575-442C-AA19-D58945A989DF}"/>
              </a:ext>
            </a:extLst>
          </p:cNvPr>
          <p:cNvSpPr>
            <a:spLocks noGrp="1"/>
          </p:cNvSpPr>
          <p:nvPr>
            <p:ph idx="1"/>
          </p:nvPr>
        </p:nvSpPr>
        <p:spPr>
          <a:xfrm>
            <a:off x="818713" y="2443852"/>
            <a:ext cx="10554574" cy="745995"/>
          </a:xfrm>
        </p:spPr>
        <p:txBody>
          <a:bodyPr numCol="2" spcCol="3600000">
            <a:normAutofit lnSpcReduction="10000"/>
          </a:bodyPr>
          <a:lstStyle/>
          <a:p>
            <a:pPr>
              <a:buFont typeface="+mj-lt"/>
              <a:buAutoNum type="arabicPeriod"/>
            </a:pPr>
            <a:r>
              <a:rPr lang="es-CL" sz="2000" dirty="0"/>
              <a:t>Asientos Corredizos</a:t>
            </a:r>
            <a:br>
              <a:rPr lang="es-CL" sz="2000" dirty="0"/>
            </a:br>
            <a:endParaRPr lang="es-CL" sz="2000" dirty="0"/>
          </a:p>
          <a:p>
            <a:pPr>
              <a:buFont typeface="+mj-lt"/>
              <a:buAutoNum type="arabicPeriod"/>
            </a:pPr>
            <a:r>
              <a:rPr lang="es-CL" sz="2000" dirty="0"/>
              <a:t>Piel de Tiburón</a:t>
            </a:r>
          </a:p>
        </p:txBody>
      </p:sp>
      <p:pic>
        <p:nvPicPr>
          <p:cNvPr id="6" name="Gráfico 5" descr="Libro abierto">
            <a:hlinkClick r:id="rId4" action="ppaction://hlinksldjump"/>
            <a:extLst>
              <a:ext uri="{FF2B5EF4-FFF2-40B4-BE49-F238E27FC236}">
                <a16:creationId xmlns:a16="http://schemas.microsoft.com/office/drawing/2014/main" id="{41CF00A0-D616-4546-A1BE-19121604017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620053679"/>
      </p:ext>
    </p:extLst>
  </p:cSld>
  <p:clrMapOvr>
    <a:masterClrMapping/>
  </p:clrMapOvr>
  <p:transition spd="slow">
    <p:push dir="u"/>
  </p:transition>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5" name="Freeform 6">
            <a:extLst>
              <a:ext uri="{FF2B5EF4-FFF2-40B4-BE49-F238E27FC236}">
                <a16:creationId xmlns:a16="http://schemas.microsoft.com/office/drawing/2014/main" id="{8775F366-526C-4C42-8931-696FFE8AA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useBgFill="1">
        <p:nvSpPr>
          <p:cNvPr id="16" name="Rectangle 10">
            <a:extLst>
              <a:ext uri="{FF2B5EF4-FFF2-40B4-BE49-F238E27FC236}">
                <a16:creationId xmlns:a16="http://schemas.microsoft.com/office/drawing/2014/main" id="{209699A8-9F52-4C34-9606-370C555BC9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7AD96F2-58DC-4B4E-B592-A1C52509B6A3}"/>
              </a:ext>
            </a:extLst>
          </p:cNvPr>
          <p:cNvSpPr>
            <a:spLocks noGrp="1"/>
          </p:cNvSpPr>
          <p:nvPr>
            <p:ph type="title"/>
          </p:nvPr>
        </p:nvSpPr>
        <p:spPr>
          <a:xfrm>
            <a:off x="965199" y="1240780"/>
            <a:ext cx="6086857" cy="4376440"/>
          </a:xfrm>
          <a:effectLst/>
        </p:spPr>
        <p:txBody>
          <a:bodyPr vert="horz" lIns="91440" tIns="45720" rIns="91440" bIns="45720" rtlCol="0" anchor="ctr">
            <a:normAutofit/>
          </a:bodyPr>
          <a:lstStyle/>
          <a:p>
            <a:r>
              <a:rPr lang="en-US" sz="4400">
                <a:solidFill>
                  <a:schemeClr val="tx1"/>
                </a:solidFill>
              </a:rPr>
              <a:t>Caracterización</a:t>
            </a:r>
            <a:r>
              <a:rPr lang="en-US" sz="4400" baseline="0">
                <a:solidFill>
                  <a:schemeClr val="tx1"/>
                </a:solidFill>
              </a:rPr>
              <a:t> de evaluación de medidas</a:t>
            </a:r>
            <a:endParaRPr lang="en-US" sz="4400">
              <a:solidFill>
                <a:schemeClr val="tx1"/>
              </a:solidFill>
            </a:endParaRPr>
          </a:p>
        </p:txBody>
      </p:sp>
      <p:sp>
        <p:nvSpPr>
          <p:cNvPr id="4" name="Marcador de texto 3">
            <a:extLst>
              <a:ext uri="{FF2B5EF4-FFF2-40B4-BE49-F238E27FC236}">
                <a16:creationId xmlns:a16="http://schemas.microsoft.com/office/drawing/2014/main" id="{B044CE10-7EC5-4F42-9CDB-AD8A67E05F0E}"/>
              </a:ext>
            </a:extLst>
          </p:cNvPr>
          <p:cNvSpPr>
            <a:spLocks noGrp="1"/>
          </p:cNvSpPr>
          <p:nvPr>
            <p:ph type="body" idx="1"/>
          </p:nvPr>
        </p:nvSpPr>
        <p:spPr>
          <a:xfrm>
            <a:off x="8017256" y="1240780"/>
            <a:ext cx="3364746" cy="4376440"/>
          </a:xfrm>
          <a:effectLst/>
        </p:spPr>
        <p:txBody>
          <a:bodyPr vert="horz" lIns="91440" tIns="45720" rIns="91440" bIns="45720" rtlCol="0" anchor="ctr">
            <a:normAutofit/>
          </a:bodyPr>
          <a:lstStyle/>
          <a:p>
            <a:pPr marL="342900" indent="-342900" algn="l">
              <a:buFont typeface="Arial" panose="020B0604020202020204" pitchFamily="34" charset="0"/>
              <a:buChar char="•"/>
            </a:pPr>
            <a:r>
              <a:rPr lang="en-US" sz="2400" dirty="0" err="1"/>
              <a:t>Situación</a:t>
            </a:r>
            <a:r>
              <a:rPr lang="en-US" sz="2400" dirty="0"/>
              <a:t> de Sky</a:t>
            </a:r>
          </a:p>
        </p:txBody>
      </p:sp>
      <p:cxnSp>
        <p:nvCxnSpPr>
          <p:cNvPr id="17" name="Straight Connector 12">
            <a:extLst>
              <a:ext uri="{FF2B5EF4-FFF2-40B4-BE49-F238E27FC236}">
                <a16:creationId xmlns:a16="http://schemas.microsoft.com/office/drawing/2014/main" id="{90CF8BA8-E7AA-4F97-9E4C-CD11742FA0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4656" y="1696777"/>
            <a:ext cx="0" cy="3464447"/>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7" name="Gráfico 6" descr="Libro abierto">
            <a:hlinkClick r:id="rId2" action="ppaction://hlinksldjump"/>
            <a:extLst>
              <a:ext uri="{FF2B5EF4-FFF2-40B4-BE49-F238E27FC236}">
                <a16:creationId xmlns:a16="http://schemas.microsoft.com/office/drawing/2014/main" id="{E703BDB4-6A30-4365-9B5A-EED86D1F1D9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827706162"/>
      </p:ext>
    </p:extLst>
  </p:cSld>
  <p:clrMapOvr>
    <a:masterClrMapping/>
  </p:clrMapOvr>
  <p:transition spd="slow">
    <p:push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508575-B2B5-4C72-9968-DC2979D99847}"/>
              </a:ext>
            </a:extLst>
          </p:cNvPr>
          <p:cNvSpPr>
            <a:spLocks noGrp="1"/>
          </p:cNvSpPr>
          <p:nvPr>
            <p:ph type="title"/>
          </p:nvPr>
        </p:nvSpPr>
        <p:spPr/>
        <p:txBody>
          <a:bodyPr/>
          <a:lstStyle/>
          <a:p>
            <a:r>
              <a:rPr lang="es-CL" dirty="0"/>
              <a:t>Situación de </a:t>
            </a:r>
            <a:r>
              <a:rPr lang="es-CL" dirty="0" err="1"/>
              <a:t>Sky</a:t>
            </a:r>
            <a:r>
              <a:rPr lang="es-CL" dirty="0"/>
              <a:t> </a:t>
            </a:r>
            <a:r>
              <a:rPr lang="es-CL" dirty="0" err="1"/>
              <a:t>Airline</a:t>
            </a:r>
            <a:endParaRPr lang="es-CL" dirty="0"/>
          </a:p>
        </p:txBody>
      </p:sp>
      <p:sp>
        <p:nvSpPr>
          <p:cNvPr id="3" name="Marcador de contenido 2">
            <a:extLst>
              <a:ext uri="{FF2B5EF4-FFF2-40B4-BE49-F238E27FC236}">
                <a16:creationId xmlns:a16="http://schemas.microsoft.com/office/drawing/2014/main" id="{5E19AD80-75C9-4673-B91F-8E3A1E74827F}"/>
              </a:ext>
            </a:extLst>
          </p:cNvPr>
          <p:cNvSpPr>
            <a:spLocks noGrp="1"/>
          </p:cNvSpPr>
          <p:nvPr>
            <p:ph idx="1"/>
          </p:nvPr>
        </p:nvSpPr>
        <p:spPr/>
        <p:txBody>
          <a:bodyPr>
            <a:normAutofit/>
          </a:bodyPr>
          <a:lstStyle/>
          <a:p>
            <a:r>
              <a:rPr lang="es-CL" sz="2800" dirty="0"/>
              <a:t>Análisis de medidas potencialmente aplicables</a:t>
            </a:r>
          </a:p>
          <a:p>
            <a:pPr lvl="1"/>
            <a:r>
              <a:rPr lang="es-CL" sz="2400" dirty="0"/>
              <a:t>Pintura </a:t>
            </a:r>
            <a:r>
              <a:rPr lang="es-CL" sz="2400" dirty="0" err="1"/>
              <a:t>Basecoat</a:t>
            </a:r>
            <a:r>
              <a:rPr lang="es-CL" sz="2400" dirty="0"/>
              <a:t> – </a:t>
            </a:r>
            <a:r>
              <a:rPr lang="es-CL" sz="2400" dirty="0" err="1"/>
              <a:t>Clearcoat</a:t>
            </a:r>
            <a:endParaRPr lang="es-CL" sz="2400" dirty="0"/>
          </a:p>
          <a:p>
            <a:pPr lvl="1"/>
            <a:r>
              <a:rPr lang="es-CL" sz="2400" dirty="0"/>
              <a:t>Optimización de Embarque</a:t>
            </a:r>
          </a:p>
          <a:p>
            <a:pPr lvl="1"/>
            <a:r>
              <a:rPr lang="es-CL" sz="2400" dirty="0"/>
              <a:t>Contenedores de carga</a:t>
            </a:r>
          </a:p>
        </p:txBody>
      </p:sp>
      <p:pic>
        <p:nvPicPr>
          <p:cNvPr id="4" name="Gráfico 3" descr="Libro abierto">
            <a:hlinkClick r:id="rId2" action="ppaction://hlinksldjump"/>
            <a:extLst>
              <a:ext uri="{FF2B5EF4-FFF2-40B4-BE49-F238E27FC236}">
                <a16:creationId xmlns:a16="http://schemas.microsoft.com/office/drawing/2014/main" id="{8F834835-462E-47DB-A9DB-4D8B1B65BF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160160208"/>
      </p:ext>
    </p:extLst>
  </p:cSld>
  <p:clrMapOvr>
    <a:masterClrMapping/>
  </p:clrMapOvr>
  <p:transition spd="slow">
    <p:push dir="u"/>
  </p:transition>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5" name="Freeform 6">
            <a:extLst>
              <a:ext uri="{FF2B5EF4-FFF2-40B4-BE49-F238E27FC236}">
                <a16:creationId xmlns:a16="http://schemas.microsoft.com/office/drawing/2014/main" id="{8775F366-526C-4C42-8931-696FFE8AA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useBgFill="1">
        <p:nvSpPr>
          <p:cNvPr id="16" name="Rectangle 10">
            <a:extLst>
              <a:ext uri="{FF2B5EF4-FFF2-40B4-BE49-F238E27FC236}">
                <a16:creationId xmlns:a16="http://schemas.microsoft.com/office/drawing/2014/main" id="{209699A8-9F52-4C34-9606-370C555BC9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7AD96F2-58DC-4B4E-B592-A1C52509B6A3}"/>
              </a:ext>
            </a:extLst>
          </p:cNvPr>
          <p:cNvSpPr>
            <a:spLocks noGrp="1"/>
          </p:cNvSpPr>
          <p:nvPr>
            <p:ph type="title"/>
          </p:nvPr>
        </p:nvSpPr>
        <p:spPr>
          <a:xfrm>
            <a:off x="965199" y="1240780"/>
            <a:ext cx="6086857" cy="4376440"/>
          </a:xfrm>
          <a:effectLst/>
        </p:spPr>
        <p:txBody>
          <a:bodyPr vert="horz" lIns="91440" tIns="45720" rIns="91440" bIns="45720" rtlCol="0" anchor="ctr">
            <a:normAutofit/>
          </a:bodyPr>
          <a:lstStyle/>
          <a:p>
            <a:r>
              <a:rPr lang="en-US" sz="4400">
                <a:solidFill>
                  <a:schemeClr val="tx1"/>
                </a:solidFill>
              </a:rPr>
              <a:t>Caracterización</a:t>
            </a:r>
            <a:r>
              <a:rPr lang="en-US" sz="4400" baseline="0">
                <a:solidFill>
                  <a:schemeClr val="tx1"/>
                </a:solidFill>
              </a:rPr>
              <a:t> de evaluación de medidas</a:t>
            </a:r>
            <a:endParaRPr lang="en-US" sz="4400">
              <a:solidFill>
                <a:schemeClr val="tx1"/>
              </a:solidFill>
            </a:endParaRPr>
          </a:p>
        </p:txBody>
      </p:sp>
      <p:sp>
        <p:nvSpPr>
          <p:cNvPr id="4" name="Marcador de texto 3">
            <a:extLst>
              <a:ext uri="{FF2B5EF4-FFF2-40B4-BE49-F238E27FC236}">
                <a16:creationId xmlns:a16="http://schemas.microsoft.com/office/drawing/2014/main" id="{B044CE10-7EC5-4F42-9CDB-AD8A67E05F0E}"/>
              </a:ext>
            </a:extLst>
          </p:cNvPr>
          <p:cNvSpPr>
            <a:spLocks noGrp="1"/>
          </p:cNvSpPr>
          <p:nvPr>
            <p:ph type="body" idx="1"/>
          </p:nvPr>
        </p:nvSpPr>
        <p:spPr>
          <a:xfrm>
            <a:off x="7793507" y="1240780"/>
            <a:ext cx="4135894" cy="4376440"/>
          </a:xfrm>
          <a:effectLst/>
        </p:spPr>
        <p:txBody>
          <a:bodyPr vert="horz" lIns="91440" tIns="45720" rIns="91440" bIns="45720" rtlCol="0" anchor="ctr">
            <a:normAutofit/>
          </a:bodyPr>
          <a:lstStyle/>
          <a:p>
            <a:pPr marL="342900" indent="-342900" algn="l">
              <a:buFont typeface="Arial" panose="020B0604020202020204" pitchFamily="34" charset="0"/>
              <a:buChar char="•"/>
            </a:pPr>
            <a:r>
              <a:rPr lang="en-US" sz="2000" b="1" dirty="0"/>
              <a:t>Pintura Basecoat – Clearcoat</a:t>
            </a:r>
          </a:p>
          <a:p>
            <a:pPr marL="342900" indent="-342900" algn="l">
              <a:buFont typeface="Arial" panose="020B0604020202020204" pitchFamily="34" charset="0"/>
              <a:buChar char="•"/>
            </a:pPr>
            <a:r>
              <a:rPr lang="en-US" dirty="0" err="1"/>
              <a:t>Optimización</a:t>
            </a:r>
            <a:r>
              <a:rPr lang="en-US" dirty="0"/>
              <a:t> de </a:t>
            </a:r>
            <a:r>
              <a:rPr lang="en-US" dirty="0" err="1"/>
              <a:t>Embarque</a:t>
            </a:r>
            <a:endParaRPr lang="en-US" dirty="0"/>
          </a:p>
          <a:p>
            <a:pPr marL="342900" indent="-342900" algn="l">
              <a:buFont typeface="Arial" panose="020B0604020202020204" pitchFamily="34" charset="0"/>
              <a:buChar char="•"/>
            </a:pPr>
            <a:r>
              <a:rPr lang="en-US" dirty="0" err="1"/>
              <a:t>Contenedores</a:t>
            </a:r>
            <a:r>
              <a:rPr lang="en-US" dirty="0"/>
              <a:t> de </a:t>
            </a:r>
            <a:r>
              <a:rPr lang="en-US" dirty="0" err="1"/>
              <a:t>Carga</a:t>
            </a:r>
            <a:endParaRPr lang="en-US" dirty="0"/>
          </a:p>
        </p:txBody>
      </p:sp>
      <p:cxnSp>
        <p:nvCxnSpPr>
          <p:cNvPr id="17" name="Straight Connector 12">
            <a:extLst>
              <a:ext uri="{FF2B5EF4-FFF2-40B4-BE49-F238E27FC236}">
                <a16:creationId xmlns:a16="http://schemas.microsoft.com/office/drawing/2014/main" id="{90CF8BA8-E7AA-4F97-9E4C-CD11742FA0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4656" y="1696777"/>
            <a:ext cx="0" cy="3464447"/>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7" name="Gráfico 6" descr="Libro abierto">
            <a:hlinkClick r:id="rId2" action="ppaction://hlinksldjump"/>
            <a:extLst>
              <a:ext uri="{FF2B5EF4-FFF2-40B4-BE49-F238E27FC236}">
                <a16:creationId xmlns:a16="http://schemas.microsoft.com/office/drawing/2014/main" id="{27CBD79F-53F3-4EBE-A5C4-D8A46BA1515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829931602"/>
      </p:ext>
    </p:extLst>
  </p:cSld>
  <p:clrMapOvr>
    <a:masterClrMapping/>
  </p:clrMapOvr>
  <p:transitio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FE600507-41E3-4B15-8E67-421CF02AD8D2}"/>
              </a:ext>
            </a:extLst>
          </p:cNvPr>
          <p:cNvSpPr>
            <a:spLocks noGrp="1"/>
          </p:cNvSpPr>
          <p:nvPr>
            <p:ph type="title"/>
          </p:nvPr>
        </p:nvSpPr>
        <p:spPr>
          <a:xfrm>
            <a:off x="810000" y="447188"/>
            <a:ext cx="10571998" cy="970450"/>
          </a:xfrm>
        </p:spPr>
        <p:txBody>
          <a:bodyPr>
            <a:normAutofit/>
          </a:bodyPr>
          <a:lstStyle/>
          <a:p>
            <a:r>
              <a:rPr lang="es-CL" dirty="0"/>
              <a:t>Pintura </a:t>
            </a:r>
            <a:r>
              <a:rPr lang="es-CL" dirty="0" err="1"/>
              <a:t>Basecoat</a:t>
            </a:r>
            <a:r>
              <a:rPr lang="es-CL" dirty="0"/>
              <a:t> - </a:t>
            </a:r>
            <a:r>
              <a:rPr lang="es-CL" dirty="0" err="1"/>
              <a:t>Clearcoat</a:t>
            </a:r>
            <a:endParaRPr lang="es-CL" dirty="0"/>
          </a:p>
        </p:txBody>
      </p:sp>
      <p:sp>
        <p:nvSpPr>
          <p:cNvPr id="5" name="Marcador de contenido 4">
            <a:extLst>
              <a:ext uri="{FF2B5EF4-FFF2-40B4-BE49-F238E27FC236}">
                <a16:creationId xmlns:a16="http://schemas.microsoft.com/office/drawing/2014/main" id="{0A8B72D4-19A0-4D32-83BE-442B8D855061}"/>
              </a:ext>
            </a:extLst>
          </p:cNvPr>
          <p:cNvSpPr>
            <a:spLocks noGrp="1"/>
          </p:cNvSpPr>
          <p:nvPr>
            <p:ph idx="1"/>
          </p:nvPr>
        </p:nvSpPr>
        <p:spPr>
          <a:xfrm>
            <a:off x="818713" y="2413000"/>
            <a:ext cx="3835583" cy="3632200"/>
          </a:xfrm>
        </p:spPr>
        <p:txBody>
          <a:bodyPr>
            <a:normAutofit/>
          </a:bodyPr>
          <a:lstStyle/>
          <a:p>
            <a:pPr>
              <a:lnSpc>
                <a:spcPct val="90000"/>
              </a:lnSpc>
            </a:pPr>
            <a:r>
              <a:rPr lang="es-CL" sz="1500"/>
              <a:t>Sistema de pinturas que se aplica en menor cantidad de capas, reduciendo el peso total.</a:t>
            </a:r>
          </a:p>
          <a:p>
            <a:pPr lvl="1">
              <a:lnSpc>
                <a:spcPct val="90000"/>
              </a:lnSpc>
            </a:pPr>
            <a:r>
              <a:rPr lang="es-ES" sz="1500"/>
              <a:t>Proceso completo de pintura es realizado en menor tiempo, reduciendo costos de mano de obra y el tiempo en tierra de la aeronave.</a:t>
            </a:r>
          </a:p>
          <a:p>
            <a:pPr lvl="1">
              <a:lnSpc>
                <a:spcPct val="90000"/>
              </a:lnSpc>
            </a:pPr>
            <a:r>
              <a:rPr lang="es-ES" sz="1500"/>
              <a:t>Reducción en peso de pinturas entre un 15 % y un 35 %.</a:t>
            </a:r>
          </a:p>
          <a:p>
            <a:pPr lvl="1">
              <a:lnSpc>
                <a:spcPct val="90000"/>
              </a:lnSpc>
            </a:pPr>
            <a:r>
              <a:rPr lang="es-ES" sz="1500"/>
              <a:t>Vida útil de la pintura incrementado desde 5 años promedio hasta 10 años con este sistema.</a:t>
            </a:r>
            <a:endParaRPr lang="es-CL" sz="1500"/>
          </a:p>
        </p:txBody>
      </p:sp>
      <p:pic>
        <p:nvPicPr>
          <p:cNvPr id="3076" name="Picture 4" descr="Imagen relacionada">
            <a:extLst>
              <a:ext uri="{FF2B5EF4-FFF2-40B4-BE49-F238E27FC236}">
                <a16:creationId xmlns:a16="http://schemas.microsoft.com/office/drawing/2014/main" id="{464B78A2-8158-43E2-887B-BC776D919D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7841" y="2413000"/>
            <a:ext cx="5485369" cy="3716338"/>
          </a:xfrm>
          <a:prstGeom prst="roundRect">
            <a:avLst>
              <a:gd name="adj" fmla="val 3876"/>
            </a:avLst>
          </a:prstGeom>
          <a:noFill/>
          <a:ln>
            <a:solidFill>
              <a:schemeClr val="accent1"/>
            </a:solidFill>
          </a:ln>
          <a:effectLst/>
          <a:extLst>
            <a:ext uri="{909E8E84-426E-40DD-AFC4-6F175D3DCCD1}">
              <a14:hiddenFill xmlns:a14="http://schemas.microsoft.com/office/drawing/2010/main">
                <a:solidFill>
                  <a:srgbClr val="FFFFFF"/>
                </a:solidFill>
              </a14:hiddenFill>
            </a:ext>
          </a:extLst>
        </p:spPr>
      </p:pic>
      <p:pic>
        <p:nvPicPr>
          <p:cNvPr id="6" name="Gráfico 5" descr="Libro abierto">
            <a:hlinkClick r:id="rId3" action="ppaction://hlinksldjump"/>
            <a:extLst>
              <a:ext uri="{FF2B5EF4-FFF2-40B4-BE49-F238E27FC236}">
                <a16:creationId xmlns:a16="http://schemas.microsoft.com/office/drawing/2014/main" id="{477CC298-CCC1-4CB6-9BFF-26F3CD69C9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790627497"/>
      </p:ext>
    </p:extLst>
  </p:cSld>
  <p:clrMapOvr>
    <a:masterClrMapping/>
  </p:clrMapOvr>
  <p:transition spd="slow">
    <p:push di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FE600507-41E3-4B15-8E67-421CF02AD8D2}"/>
              </a:ext>
            </a:extLst>
          </p:cNvPr>
          <p:cNvSpPr>
            <a:spLocks noGrp="1"/>
          </p:cNvSpPr>
          <p:nvPr>
            <p:ph type="title"/>
          </p:nvPr>
        </p:nvSpPr>
        <p:spPr/>
        <p:txBody>
          <a:bodyPr/>
          <a:lstStyle/>
          <a:p>
            <a:r>
              <a:rPr lang="es-CL" dirty="0"/>
              <a:t>Pintura </a:t>
            </a:r>
            <a:r>
              <a:rPr lang="es-CL" dirty="0" err="1"/>
              <a:t>Basecoat</a:t>
            </a:r>
            <a:r>
              <a:rPr lang="es-CL" dirty="0"/>
              <a:t> - </a:t>
            </a:r>
            <a:r>
              <a:rPr lang="es-CL" dirty="0" err="1"/>
              <a:t>Clearcoat</a:t>
            </a:r>
            <a:endParaRPr lang="es-CL" dirty="0"/>
          </a:p>
        </p:txBody>
      </p:sp>
      <p:sp>
        <p:nvSpPr>
          <p:cNvPr id="5" name="Marcador de contenido 4">
            <a:extLst>
              <a:ext uri="{FF2B5EF4-FFF2-40B4-BE49-F238E27FC236}">
                <a16:creationId xmlns:a16="http://schemas.microsoft.com/office/drawing/2014/main" id="{0A8B72D4-19A0-4D32-83BE-442B8D855061}"/>
              </a:ext>
            </a:extLst>
          </p:cNvPr>
          <p:cNvSpPr>
            <a:spLocks noGrp="1"/>
          </p:cNvSpPr>
          <p:nvPr>
            <p:ph idx="1"/>
          </p:nvPr>
        </p:nvSpPr>
        <p:spPr>
          <a:xfrm>
            <a:off x="818712" y="2222287"/>
            <a:ext cx="10801202" cy="3636511"/>
          </a:xfrm>
        </p:spPr>
        <p:txBody>
          <a:bodyPr>
            <a:normAutofit/>
          </a:bodyPr>
          <a:lstStyle/>
          <a:p>
            <a:r>
              <a:rPr lang="es-CL" sz="2000" dirty="0"/>
              <a:t>Consideraciones:</a:t>
            </a:r>
          </a:p>
          <a:p>
            <a:pPr lvl="1"/>
            <a:r>
              <a:rPr lang="es-ES" sz="1800" dirty="0"/>
              <a:t>En el caso de que el costo de ambos sistemas de pintura fuesen similares, las diferencias en costos operacionales ayudarían a ilustrar cual sistema es más conveniente.</a:t>
            </a:r>
          </a:p>
          <a:p>
            <a:pPr lvl="1"/>
            <a:r>
              <a:rPr lang="es-ES" sz="1800" dirty="0"/>
              <a:t>Si el sistema BC/CC tiene menores costos operacionales, habría que hacer una estimación con un costo de implementación mayor, para poder tener una idea del rango de la inversión hasta el cual sería conveniente esta alternativa </a:t>
            </a:r>
            <a:endParaRPr lang="es-CL" sz="1800" dirty="0"/>
          </a:p>
        </p:txBody>
      </p:sp>
      <p:pic>
        <p:nvPicPr>
          <p:cNvPr id="6" name="Gráfico 5" descr="Libro abierto">
            <a:hlinkClick r:id="rId2" action="ppaction://hlinksldjump"/>
            <a:extLst>
              <a:ext uri="{FF2B5EF4-FFF2-40B4-BE49-F238E27FC236}">
                <a16:creationId xmlns:a16="http://schemas.microsoft.com/office/drawing/2014/main" id="{9FD52A45-3635-4AF8-8933-4ECF41B691C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725359328"/>
      </p:ext>
    </p:extLst>
  </p:cSld>
  <p:clrMapOvr>
    <a:masterClrMapping/>
  </p:clrMapOvr>
  <p:transition spd="slow">
    <p:push dir="u"/>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FE600507-41E3-4B15-8E67-421CF02AD8D2}"/>
              </a:ext>
            </a:extLst>
          </p:cNvPr>
          <p:cNvSpPr>
            <a:spLocks noGrp="1"/>
          </p:cNvSpPr>
          <p:nvPr>
            <p:ph type="title"/>
          </p:nvPr>
        </p:nvSpPr>
        <p:spPr/>
        <p:txBody>
          <a:bodyPr/>
          <a:lstStyle/>
          <a:p>
            <a:r>
              <a:rPr lang="es-CL" dirty="0"/>
              <a:t>Pintura </a:t>
            </a:r>
            <a:r>
              <a:rPr lang="es-CL" dirty="0" err="1"/>
              <a:t>Basecoat</a:t>
            </a:r>
            <a:r>
              <a:rPr lang="es-CL" dirty="0"/>
              <a:t> - </a:t>
            </a:r>
            <a:r>
              <a:rPr lang="es-CL" dirty="0" err="1"/>
              <a:t>Clearcoat</a:t>
            </a:r>
            <a:endParaRPr lang="es-CL" dirty="0"/>
          </a:p>
        </p:txBody>
      </p:sp>
      <p:sp>
        <p:nvSpPr>
          <p:cNvPr id="5" name="Marcador de contenido 4">
            <a:extLst>
              <a:ext uri="{FF2B5EF4-FFF2-40B4-BE49-F238E27FC236}">
                <a16:creationId xmlns:a16="http://schemas.microsoft.com/office/drawing/2014/main" id="{0A8B72D4-19A0-4D32-83BE-442B8D855061}"/>
              </a:ext>
            </a:extLst>
          </p:cNvPr>
          <p:cNvSpPr>
            <a:spLocks noGrp="1"/>
          </p:cNvSpPr>
          <p:nvPr>
            <p:ph idx="1"/>
          </p:nvPr>
        </p:nvSpPr>
        <p:spPr>
          <a:xfrm>
            <a:off x="818712" y="2222287"/>
            <a:ext cx="10801202" cy="3636511"/>
          </a:xfrm>
        </p:spPr>
        <p:txBody>
          <a:bodyPr>
            <a:normAutofit/>
          </a:bodyPr>
          <a:lstStyle/>
          <a:p>
            <a:r>
              <a:rPr lang="es-CL" sz="2000" dirty="0"/>
              <a:t>Datos del sistema de pintura:</a:t>
            </a:r>
          </a:p>
          <a:p>
            <a:pPr lvl="1"/>
            <a:r>
              <a:rPr lang="es-CL" dirty="0"/>
              <a:t>Costo de pintura aproximado	: 50.000 USD (inicialmente se considerará el mismo para ambos)</a:t>
            </a:r>
          </a:p>
          <a:p>
            <a:pPr lvl="1"/>
            <a:r>
              <a:rPr lang="es-CL" dirty="0"/>
              <a:t>Reducción de peso				: 45 kg</a:t>
            </a:r>
          </a:p>
          <a:p>
            <a:r>
              <a:rPr lang="es-CL" dirty="0"/>
              <a:t>Datos generales:</a:t>
            </a:r>
          </a:p>
          <a:p>
            <a:pPr lvl="1"/>
            <a:r>
              <a:rPr lang="es-CL" dirty="0" err="1"/>
              <a:t>Supplementary</a:t>
            </a:r>
            <a:r>
              <a:rPr lang="es-CL" dirty="0"/>
              <a:t> </a:t>
            </a:r>
            <a:r>
              <a:rPr lang="es-CL" dirty="0" err="1"/>
              <a:t>Burn</a:t>
            </a:r>
            <a:r>
              <a:rPr lang="es-CL" dirty="0"/>
              <a:t>-Off			: 0,04 [1/h] (kg de combustible por kg de peso adicional)</a:t>
            </a:r>
          </a:p>
          <a:p>
            <a:pPr lvl="1"/>
            <a:r>
              <a:rPr lang="es-CL" dirty="0"/>
              <a:t>Precio de combustible			: 1,045 USD por kg</a:t>
            </a:r>
          </a:p>
          <a:p>
            <a:pPr lvl="1"/>
            <a:r>
              <a:rPr lang="es-CL" dirty="0"/>
              <a:t>Horas de vuelo por avión		: 4.000 </a:t>
            </a:r>
            <a:r>
              <a:rPr lang="es-CL" dirty="0" err="1"/>
              <a:t>aprox</a:t>
            </a:r>
            <a:endParaRPr lang="es-CL" dirty="0"/>
          </a:p>
        </p:txBody>
      </p:sp>
      <p:pic>
        <p:nvPicPr>
          <p:cNvPr id="6" name="Gráfico 5" descr="Libro abierto">
            <a:hlinkClick r:id="rId2" action="ppaction://hlinksldjump"/>
            <a:extLst>
              <a:ext uri="{FF2B5EF4-FFF2-40B4-BE49-F238E27FC236}">
                <a16:creationId xmlns:a16="http://schemas.microsoft.com/office/drawing/2014/main" id="{274D702E-E778-4AE6-BA68-0D6F52B143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667496095"/>
      </p:ext>
    </p:extLst>
  </p:cSld>
  <p:clrMapOvr>
    <a:masterClrMapping/>
  </p:clrMapOvr>
  <p:transition spd="slow">
    <p:push dir="u"/>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FE600507-41E3-4B15-8E67-421CF02AD8D2}"/>
              </a:ext>
            </a:extLst>
          </p:cNvPr>
          <p:cNvSpPr>
            <a:spLocks noGrp="1"/>
          </p:cNvSpPr>
          <p:nvPr>
            <p:ph type="title"/>
          </p:nvPr>
        </p:nvSpPr>
        <p:spPr/>
        <p:txBody>
          <a:bodyPr/>
          <a:lstStyle/>
          <a:p>
            <a:r>
              <a:rPr lang="es-CL" dirty="0"/>
              <a:t>Pintura </a:t>
            </a:r>
            <a:r>
              <a:rPr lang="es-CL" dirty="0" err="1"/>
              <a:t>Basecoat</a:t>
            </a:r>
            <a:r>
              <a:rPr lang="es-CL" dirty="0"/>
              <a:t> - </a:t>
            </a:r>
            <a:r>
              <a:rPr lang="es-CL" dirty="0" err="1"/>
              <a:t>Clearcoat</a:t>
            </a:r>
            <a:endParaRPr lang="es-CL" dirty="0"/>
          </a:p>
        </p:txBody>
      </p:sp>
      <mc:AlternateContent xmlns:mc="http://schemas.openxmlformats.org/markup-compatibility/2006" xmlns:a14="http://schemas.microsoft.com/office/drawing/2010/main">
        <mc:Choice Requires="a14">
          <p:sp>
            <p:nvSpPr>
              <p:cNvPr id="5" name="Marcador de contenido 4">
                <a:extLst>
                  <a:ext uri="{FF2B5EF4-FFF2-40B4-BE49-F238E27FC236}">
                    <a16:creationId xmlns:a16="http://schemas.microsoft.com/office/drawing/2014/main" id="{0A8B72D4-19A0-4D32-83BE-442B8D855061}"/>
                  </a:ext>
                </a:extLst>
              </p:cNvPr>
              <p:cNvSpPr>
                <a:spLocks noGrp="1"/>
              </p:cNvSpPr>
              <p:nvPr>
                <p:ph idx="1"/>
              </p:nvPr>
            </p:nvSpPr>
            <p:spPr>
              <a:xfrm>
                <a:off x="818712" y="2222287"/>
                <a:ext cx="10801202" cy="3636511"/>
              </a:xfrm>
            </p:spPr>
            <p:txBody>
              <a:bodyPr>
                <a:normAutofit/>
              </a:bodyPr>
              <a:lstStyle/>
              <a:p>
                <a:r>
                  <a:rPr lang="es-CL" sz="2000" dirty="0"/>
                  <a:t>Costo anual por kg adicional:</a:t>
                </a:r>
              </a:p>
              <a:p>
                <a:pPr marL="0" indent="0">
                  <a:buNone/>
                </a:pPr>
                <a14:m>
                  <m:oMathPara xmlns:m="http://schemas.openxmlformats.org/officeDocument/2006/math">
                    <m:oMathParaPr>
                      <m:jc m:val="centerGroup"/>
                    </m:oMathParaPr>
                    <m:oMath xmlns:m="http://schemas.openxmlformats.org/officeDocument/2006/math">
                      <m:r>
                        <a:rPr lang="es-CL" sz="2000" b="0" i="1" smtClean="0">
                          <a:latin typeface="Cambria Math" panose="02040503050406030204" pitchFamily="18" charset="0"/>
                        </a:rPr>
                        <m:t>𝐶</m:t>
                      </m:r>
                      <m:sSub>
                        <m:sSubPr>
                          <m:ctrlPr>
                            <a:rPr lang="es-CL" sz="2000" b="0" i="1" smtClean="0">
                              <a:latin typeface="Cambria Math" panose="02040503050406030204" pitchFamily="18" charset="0"/>
                            </a:rPr>
                          </m:ctrlPr>
                        </m:sSubPr>
                        <m:e>
                          <m:r>
                            <a:rPr lang="es-CL" sz="2000" b="0" i="1" smtClean="0">
                              <a:latin typeface="Cambria Math" panose="02040503050406030204" pitchFamily="18" charset="0"/>
                            </a:rPr>
                            <m:t>𝐸</m:t>
                          </m:r>
                        </m:e>
                        <m:sub>
                          <m:r>
                            <a:rPr lang="es-CL" sz="2000" b="0" i="1" smtClean="0">
                              <a:latin typeface="Cambria Math" panose="02040503050406030204" pitchFamily="18" charset="0"/>
                            </a:rPr>
                            <m:t>𝑎𝑛𝑢𝑎𝑙</m:t>
                          </m:r>
                        </m:sub>
                      </m:sSub>
                      <m:r>
                        <a:rPr lang="es-CL" sz="2000" b="0" i="1" smtClean="0">
                          <a:latin typeface="Cambria Math" panose="02040503050406030204" pitchFamily="18" charset="0"/>
                        </a:rPr>
                        <m:t>=4.000 </m:t>
                      </m:r>
                      <m:d>
                        <m:dPr>
                          <m:begChr m:val="["/>
                          <m:endChr m:val="]"/>
                          <m:ctrlPr>
                            <a:rPr lang="es-CL" sz="2000" b="0" i="1" smtClean="0">
                              <a:latin typeface="Cambria Math" panose="02040503050406030204" pitchFamily="18" charset="0"/>
                            </a:rPr>
                          </m:ctrlPr>
                        </m:dPr>
                        <m:e>
                          <m:r>
                            <a:rPr lang="es-CL" sz="2000" b="0" i="1" smtClean="0">
                              <a:latin typeface="Cambria Math" panose="02040503050406030204" pitchFamily="18" charset="0"/>
                            </a:rPr>
                            <m:t>h</m:t>
                          </m:r>
                        </m:e>
                      </m:d>
                      <m:r>
                        <a:rPr lang="es-CL" sz="2000" b="0" i="1" smtClean="0">
                          <a:latin typeface="Cambria Math" panose="02040503050406030204" pitchFamily="18" charset="0"/>
                        </a:rPr>
                        <m:t>⋅</m:t>
                      </m:r>
                      <m:f>
                        <m:fPr>
                          <m:ctrlPr>
                            <a:rPr lang="es-CL" sz="2000" b="0" i="1" smtClean="0">
                              <a:latin typeface="Cambria Math" panose="02040503050406030204" pitchFamily="18" charset="0"/>
                            </a:rPr>
                          </m:ctrlPr>
                        </m:fPr>
                        <m:num>
                          <m:r>
                            <a:rPr lang="es-CL" sz="2000" b="0" i="1" smtClean="0">
                              <a:latin typeface="Cambria Math" panose="02040503050406030204" pitchFamily="18" charset="0"/>
                            </a:rPr>
                            <m:t>40</m:t>
                          </m:r>
                        </m:num>
                        <m:den>
                          <m:r>
                            <a:rPr lang="es-CL" sz="2000" b="0" i="1" smtClean="0">
                              <a:latin typeface="Cambria Math" panose="02040503050406030204" pitchFamily="18" charset="0"/>
                            </a:rPr>
                            <m:t>1000</m:t>
                          </m:r>
                        </m:den>
                      </m:f>
                      <m:d>
                        <m:dPr>
                          <m:begChr m:val="["/>
                          <m:endChr m:val="]"/>
                          <m:ctrlPr>
                            <a:rPr lang="es-CL" sz="2000" b="0" i="1" smtClean="0">
                              <a:latin typeface="Cambria Math" panose="02040503050406030204" pitchFamily="18" charset="0"/>
                            </a:rPr>
                          </m:ctrlPr>
                        </m:dPr>
                        <m:e>
                          <m:f>
                            <m:fPr>
                              <m:ctrlPr>
                                <a:rPr lang="es-CL" sz="2000" b="0" i="1" smtClean="0">
                                  <a:latin typeface="Cambria Math" panose="02040503050406030204" pitchFamily="18" charset="0"/>
                                </a:rPr>
                              </m:ctrlPr>
                            </m:fPr>
                            <m:num>
                              <m:r>
                                <a:rPr lang="es-CL" sz="2000" b="0" i="1" smtClean="0">
                                  <a:latin typeface="Cambria Math" panose="02040503050406030204" pitchFamily="18" charset="0"/>
                                </a:rPr>
                                <m:t>1</m:t>
                              </m:r>
                            </m:num>
                            <m:den>
                              <m:r>
                                <a:rPr lang="es-CL" sz="2000" b="0" i="1" smtClean="0">
                                  <a:latin typeface="Cambria Math" panose="02040503050406030204" pitchFamily="18" charset="0"/>
                                </a:rPr>
                                <m:t>h</m:t>
                              </m:r>
                            </m:den>
                          </m:f>
                        </m:e>
                      </m:d>
                      <m:r>
                        <a:rPr lang="es-CL" sz="2000" b="0" i="1" smtClean="0">
                          <a:latin typeface="Cambria Math" panose="02040503050406030204" pitchFamily="18" charset="0"/>
                        </a:rPr>
                        <m:t>⋅1,045 </m:t>
                      </m:r>
                      <m:d>
                        <m:dPr>
                          <m:begChr m:val="["/>
                          <m:endChr m:val="]"/>
                          <m:ctrlPr>
                            <a:rPr lang="es-CL" sz="2000" b="0" i="1" smtClean="0">
                              <a:latin typeface="Cambria Math" panose="02040503050406030204" pitchFamily="18" charset="0"/>
                            </a:rPr>
                          </m:ctrlPr>
                        </m:dPr>
                        <m:e>
                          <m:f>
                            <m:fPr>
                              <m:ctrlPr>
                                <a:rPr lang="es-CL" sz="2000" b="0" i="1" smtClean="0">
                                  <a:latin typeface="Cambria Math" panose="02040503050406030204" pitchFamily="18" charset="0"/>
                                </a:rPr>
                              </m:ctrlPr>
                            </m:fPr>
                            <m:num>
                              <m:r>
                                <a:rPr lang="es-CL" sz="2000" b="0" i="1" smtClean="0">
                                  <a:latin typeface="Cambria Math" panose="02040503050406030204" pitchFamily="18" charset="0"/>
                                </a:rPr>
                                <m:t>𝑈𝑆𝐷</m:t>
                              </m:r>
                            </m:num>
                            <m:den>
                              <m:r>
                                <a:rPr lang="es-CL" sz="2000" b="0" i="1" smtClean="0">
                                  <a:latin typeface="Cambria Math" panose="02040503050406030204" pitchFamily="18" charset="0"/>
                                </a:rPr>
                                <m:t>𝑘𝑔</m:t>
                              </m:r>
                            </m:den>
                          </m:f>
                        </m:e>
                      </m:d>
                      <m:r>
                        <a:rPr lang="es-CL" sz="2000" b="0" i="1" smtClean="0">
                          <a:latin typeface="Cambria Math" panose="02040503050406030204" pitchFamily="18" charset="0"/>
                        </a:rPr>
                        <m:t>≈167,33 </m:t>
                      </m:r>
                      <m:d>
                        <m:dPr>
                          <m:begChr m:val="["/>
                          <m:endChr m:val="]"/>
                          <m:ctrlPr>
                            <a:rPr lang="es-CL" sz="2000" b="0" i="1" smtClean="0">
                              <a:latin typeface="Cambria Math" panose="02040503050406030204" pitchFamily="18" charset="0"/>
                            </a:rPr>
                          </m:ctrlPr>
                        </m:dPr>
                        <m:e>
                          <m:f>
                            <m:fPr>
                              <m:ctrlPr>
                                <a:rPr lang="es-CL" sz="2000" b="0" i="1" smtClean="0">
                                  <a:latin typeface="Cambria Math" panose="02040503050406030204" pitchFamily="18" charset="0"/>
                                </a:rPr>
                              </m:ctrlPr>
                            </m:fPr>
                            <m:num>
                              <m:r>
                                <a:rPr lang="es-CL" sz="2000" b="0" i="1" smtClean="0">
                                  <a:latin typeface="Cambria Math" panose="02040503050406030204" pitchFamily="18" charset="0"/>
                                </a:rPr>
                                <m:t>𝑈𝑆𝐷</m:t>
                              </m:r>
                            </m:num>
                            <m:den>
                              <m:r>
                                <a:rPr lang="es-CL" sz="2000" b="0" i="1" smtClean="0">
                                  <a:latin typeface="Cambria Math" panose="02040503050406030204" pitchFamily="18" charset="0"/>
                                </a:rPr>
                                <m:t>𝑘𝑔</m:t>
                              </m:r>
                            </m:den>
                          </m:f>
                        </m:e>
                      </m:d>
                    </m:oMath>
                  </m:oMathPara>
                </a14:m>
                <a:endParaRPr lang="es-CL" sz="2000" dirty="0"/>
              </a:p>
            </p:txBody>
          </p:sp>
        </mc:Choice>
        <mc:Fallback xmlns="">
          <p:sp>
            <p:nvSpPr>
              <p:cNvPr id="5" name="Marcador de contenido 4">
                <a:extLst>
                  <a:ext uri="{FF2B5EF4-FFF2-40B4-BE49-F238E27FC236}">
                    <a16:creationId xmlns:a16="http://schemas.microsoft.com/office/drawing/2014/main" id="{0A8B72D4-19A0-4D32-83BE-442B8D855061}"/>
                  </a:ext>
                </a:extLst>
              </p:cNvPr>
              <p:cNvSpPr>
                <a:spLocks noGrp="1" noRot="1" noChangeAspect="1" noMove="1" noResize="1" noEditPoints="1" noAdjustHandles="1" noChangeArrowheads="1" noChangeShapeType="1" noTextEdit="1"/>
              </p:cNvSpPr>
              <p:nvPr>
                <p:ph idx="1"/>
              </p:nvPr>
            </p:nvSpPr>
            <p:spPr>
              <a:xfrm>
                <a:off x="818712" y="2222287"/>
                <a:ext cx="10801202" cy="3636511"/>
              </a:xfrm>
              <a:blipFill>
                <a:blip r:embed="rId2"/>
                <a:stretch>
                  <a:fillRect/>
                </a:stretch>
              </a:blipFill>
            </p:spPr>
            <p:txBody>
              <a:bodyPr/>
              <a:lstStyle/>
              <a:p>
                <a:r>
                  <a:rPr lang="es-CL">
                    <a:noFill/>
                  </a:rPr>
                  <a:t> </a:t>
                </a:r>
              </a:p>
            </p:txBody>
          </p:sp>
        </mc:Fallback>
      </mc:AlternateContent>
      <p:pic>
        <p:nvPicPr>
          <p:cNvPr id="6" name="Gráfico 5" descr="Libro abierto">
            <a:hlinkClick r:id="rId3" action="ppaction://hlinksldjump"/>
            <a:extLst>
              <a:ext uri="{FF2B5EF4-FFF2-40B4-BE49-F238E27FC236}">
                <a16:creationId xmlns:a16="http://schemas.microsoft.com/office/drawing/2014/main" id="{AB460C1B-68F7-4D91-AE19-89A7D91467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1007903137"/>
      </p:ext>
    </p:extLst>
  </p:cSld>
  <p:clrMapOvr>
    <a:masterClrMapping/>
  </p:clrMapOvr>
  <p:transition spd="slow">
    <p:push dir="u"/>
  </p:transition>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6">
            <a:extLst>
              <a:ext uri="{FF2B5EF4-FFF2-40B4-BE49-F238E27FC236}">
                <a16:creationId xmlns:a16="http://schemas.microsoft.com/office/drawing/2014/main" id="{133F8CB7-795C-4272-9073-64D8CF97F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79277119-B941-4A45-9322-FA2BC135DE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23">
            <a:extLst>
              <a:ext uri="{FF2B5EF4-FFF2-40B4-BE49-F238E27FC236}">
                <a16:creationId xmlns:a16="http://schemas.microsoft.com/office/drawing/2014/main" id="{DFDB457D-F372-428B-A10D-41080EF938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flipH="1">
            <a:off x="7554995"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blipFill>
            <a:blip r:embed="rId3">
              <a:duotone>
                <a:schemeClr val="accent1">
                  <a:tint val="98000"/>
                  <a:lumMod val="102000"/>
                </a:schemeClr>
                <a:schemeClr val="accent1">
                  <a:shade val="98000"/>
                  <a:lumMod val="98000"/>
                </a:schemeClr>
              </a:duotone>
            </a:blip>
            <a:tile tx="0" ty="0" sx="100000" sy="100000" flip="none" algn="tl"/>
          </a:blipFill>
          <a:ln>
            <a:headEnd/>
            <a:tailEnd/>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id="{F0067BE5-700E-4471-9BA3-D30B48805076}"/>
              </a:ext>
            </a:extLst>
          </p:cNvPr>
          <p:cNvSpPr>
            <a:spLocks noGrp="1"/>
          </p:cNvSpPr>
          <p:nvPr>
            <p:ph type="title"/>
          </p:nvPr>
        </p:nvSpPr>
        <p:spPr>
          <a:xfrm>
            <a:off x="8134349" y="1819275"/>
            <a:ext cx="3606137" cy="4222087"/>
          </a:xfrm>
        </p:spPr>
        <p:txBody>
          <a:bodyPr vert="horz" lIns="91440" tIns="45720" rIns="91440" bIns="45720" rtlCol="0" anchor="t">
            <a:normAutofit/>
          </a:bodyPr>
          <a:lstStyle/>
          <a:p>
            <a:r>
              <a:rPr lang="en-US" sz="4400" dirty="0" err="1"/>
              <a:t>Estructura</a:t>
            </a:r>
            <a:r>
              <a:rPr lang="en-US" sz="4400" dirty="0"/>
              <a:t> de </a:t>
            </a:r>
            <a:r>
              <a:rPr lang="en-US" sz="4400" dirty="0" err="1"/>
              <a:t>Costos</a:t>
            </a:r>
            <a:r>
              <a:rPr lang="en-US" sz="4400" dirty="0"/>
              <a:t> </a:t>
            </a:r>
            <a:r>
              <a:rPr lang="en-US" sz="4400" dirty="0" err="1"/>
              <a:t>Anuales</a:t>
            </a:r>
            <a:endParaRPr lang="en-US" sz="4400" dirty="0"/>
          </a:p>
        </p:txBody>
      </p:sp>
      <p:sp>
        <p:nvSpPr>
          <p:cNvPr id="3" name="Marcador de contenido 2">
            <a:extLst>
              <a:ext uri="{FF2B5EF4-FFF2-40B4-BE49-F238E27FC236}">
                <a16:creationId xmlns:a16="http://schemas.microsoft.com/office/drawing/2014/main" id="{514D5672-CBFE-4930-A994-F1F00C86DF99}"/>
              </a:ext>
            </a:extLst>
          </p:cNvPr>
          <p:cNvSpPr>
            <a:spLocks noGrp="1"/>
          </p:cNvSpPr>
          <p:nvPr>
            <p:ph idx="1"/>
          </p:nvPr>
        </p:nvSpPr>
        <p:spPr>
          <a:xfrm>
            <a:off x="8134348" y="457199"/>
            <a:ext cx="3606137" cy="1362075"/>
          </a:xfrm>
        </p:spPr>
        <p:txBody>
          <a:bodyPr vert="horz" lIns="91440" tIns="45720" rIns="91440" bIns="45720" rtlCol="0" anchor="b">
            <a:normAutofit/>
          </a:bodyPr>
          <a:lstStyle/>
          <a:p>
            <a:pPr marL="0" indent="0">
              <a:buNone/>
            </a:pPr>
            <a:r>
              <a:rPr lang="en-US" kern="1200" dirty="0">
                <a:solidFill>
                  <a:srgbClr val="FFFFFF"/>
                </a:solidFill>
                <a:latin typeface="+mn-lt"/>
                <a:ea typeface="+mn-ea"/>
                <a:cs typeface="+mn-cs"/>
              </a:rPr>
              <a:t>Pintura Basecoat - Clearcoat</a:t>
            </a:r>
          </a:p>
        </p:txBody>
      </p:sp>
      <p:graphicFrame>
        <p:nvGraphicFramePr>
          <p:cNvPr id="16" name="Objeto 15">
            <a:extLst>
              <a:ext uri="{FF2B5EF4-FFF2-40B4-BE49-F238E27FC236}">
                <a16:creationId xmlns:a16="http://schemas.microsoft.com/office/drawing/2014/main" id="{7A7F241D-55D0-47A1-A1C0-8E4EC1FC405C}"/>
              </a:ext>
            </a:extLst>
          </p:cNvPr>
          <p:cNvGraphicFramePr>
            <a:graphicFrameLocks noChangeAspect="1"/>
          </p:cNvGraphicFramePr>
          <p:nvPr>
            <p:extLst>
              <p:ext uri="{D42A27DB-BD31-4B8C-83A1-F6EECF244321}">
                <p14:modId xmlns:p14="http://schemas.microsoft.com/office/powerpoint/2010/main" val="2345600049"/>
              </p:ext>
            </p:extLst>
          </p:nvPr>
        </p:nvGraphicFramePr>
        <p:xfrm>
          <a:off x="451514" y="1469536"/>
          <a:ext cx="6622090" cy="1959464"/>
        </p:xfrm>
        <a:graphic>
          <a:graphicData uri="http://schemas.openxmlformats.org/presentationml/2006/ole">
            <mc:AlternateContent xmlns:mc="http://schemas.openxmlformats.org/markup-compatibility/2006">
              <mc:Choice xmlns:v="urn:schemas-microsoft-com:vml" Requires="v">
                <p:oleObj spid="_x0000_s1030" name="Document" r:id="rId4" imgW="5611893" imgH="1660621" progId="Word.Document.12">
                  <p:embed/>
                </p:oleObj>
              </mc:Choice>
              <mc:Fallback>
                <p:oleObj name="Document" r:id="rId4" imgW="5611893" imgH="1660621" progId="Word.Document.12">
                  <p:embed/>
                  <p:pic>
                    <p:nvPicPr>
                      <p:cNvPr id="16" name="Objeto 15">
                        <a:extLst>
                          <a:ext uri="{FF2B5EF4-FFF2-40B4-BE49-F238E27FC236}">
                            <a16:creationId xmlns:a16="http://schemas.microsoft.com/office/drawing/2014/main" id="{7A7F241D-55D0-47A1-A1C0-8E4EC1FC405C}"/>
                          </a:ext>
                        </a:extLst>
                      </p:cNvPr>
                      <p:cNvPicPr/>
                      <p:nvPr/>
                    </p:nvPicPr>
                    <p:blipFill>
                      <a:blip r:embed="rId5"/>
                      <a:stretch>
                        <a:fillRect/>
                      </a:stretch>
                    </p:blipFill>
                    <p:spPr>
                      <a:xfrm>
                        <a:off x="451514" y="1469536"/>
                        <a:ext cx="6622090" cy="1959464"/>
                      </a:xfrm>
                      <a:prstGeom prst="rect">
                        <a:avLst/>
                      </a:prstGeom>
                    </p:spPr>
                  </p:pic>
                </p:oleObj>
              </mc:Fallback>
            </mc:AlternateContent>
          </a:graphicData>
        </a:graphic>
      </p:graphicFrame>
      <p:sp>
        <p:nvSpPr>
          <p:cNvPr id="17" name="CuadroTexto 16">
            <a:extLst>
              <a:ext uri="{FF2B5EF4-FFF2-40B4-BE49-F238E27FC236}">
                <a16:creationId xmlns:a16="http://schemas.microsoft.com/office/drawing/2014/main" id="{2D4E33FA-736C-434A-9E47-5BA27D0C358F}"/>
              </a:ext>
            </a:extLst>
          </p:cNvPr>
          <p:cNvSpPr txBox="1"/>
          <p:nvPr/>
        </p:nvSpPr>
        <p:spPr>
          <a:xfrm>
            <a:off x="451515" y="3721099"/>
            <a:ext cx="6622090" cy="646331"/>
          </a:xfrm>
          <a:prstGeom prst="rect">
            <a:avLst/>
          </a:prstGeom>
          <a:noFill/>
        </p:spPr>
        <p:txBody>
          <a:bodyPr wrap="square" rtlCol="0">
            <a:spAutoFit/>
          </a:bodyPr>
          <a:lstStyle/>
          <a:p>
            <a:pPr marL="285750" indent="-285750">
              <a:buFont typeface="Arial" panose="020B0604020202020204" pitchFamily="34" charset="0"/>
              <a:buChar char="•"/>
            </a:pPr>
            <a:r>
              <a:rPr lang="es-CL" dirty="0"/>
              <a:t>Si los costos son iguales, desde el primer año se percibe un ahorro en costos equivalente a $12.590 USD</a:t>
            </a:r>
          </a:p>
        </p:txBody>
      </p:sp>
      <p:pic>
        <p:nvPicPr>
          <p:cNvPr id="9" name="Gráfico 8" descr="Libro abierto">
            <a:hlinkClick r:id="rId6" action="ppaction://hlinksldjump"/>
            <a:extLst>
              <a:ext uri="{FF2B5EF4-FFF2-40B4-BE49-F238E27FC236}">
                <a16:creationId xmlns:a16="http://schemas.microsoft.com/office/drawing/2014/main" id="{D8B362D3-1FC7-4C09-AB89-F27C7923026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444245368"/>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AAB368-0280-4454-9062-59971FC634F7}"/>
              </a:ext>
            </a:extLst>
          </p:cNvPr>
          <p:cNvSpPr>
            <a:spLocks noGrp="1"/>
          </p:cNvSpPr>
          <p:nvPr>
            <p:ph type="title"/>
          </p:nvPr>
        </p:nvSpPr>
        <p:spPr/>
        <p:txBody>
          <a:bodyPr/>
          <a:lstStyle/>
          <a:p>
            <a:r>
              <a:rPr lang="es-CL" dirty="0"/>
              <a:t>Pintura </a:t>
            </a:r>
            <a:r>
              <a:rPr lang="es-CL" dirty="0" err="1"/>
              <a:t>Basecoat</a:t>
            </a:r>
            <a:r>
              <a:rPr lang="es-CL" dirty="0"/>
              <a:t> - </a:t>
            </a:r>
            <a:r>
              <a:rPr lang="es-CL" dirty="0" err="1"/>
              <a:t>Clearcoat</a:t>
            </a:r>
            <a:endParaRPr lang="es-CL" dirty="0"/>
          </a:p>
        </p:txBody>
      </p:sp>
      <p:sp>
        <p:nvSpPr>
          <p:cNvPr id="3" name="Marcador de contenido 2">
            <a:extLst>
              <a:ext uri="{FF2B5EF4-FFF2-40B4-BE49-F238E27FC236}">
                <a16:creationId xmlns:a16="http://schemas.microsoft.com/office/drawing/2014/main" id="{38289E87-3BBD-4BF4-80DF-970EA1BCFA3A}"/>
              </a:ext>
            </a:extLst>
          </p:cNvPr>
          <p:cNvSpPr>
            <a:spLocks noGrp="1"/>
          </p:cNvSpPr>
          <p:nvPr>
            <p:ph idx="1"/>
          </p:nvPr>
        </p:nvSpPr>
        <p:spPr>
          <a:xfrm>
            <a:off x="827424" y="2450887"/>
            <a:ext cx="10554574" cy="1676613"/>
          </a:xfrm>
        </p:spPr>
        <p:txBody>
          <a:bodyPr>
            <a:normAutofit/>
          </a:bodyPr>
          <a:lstStyle/>
          <a:p>
            <a:r>
              <a:rPr lang="es-CL" dirty="0"/>
              <a:t>Si la inversión del sistema BC/CC fuese de 75 mil USD:</a:t>
            </a:r>
          </a:p>
          <a:p>
            <a:pPr lvl="1"/>
            <a:r>
              <a:rPr lang="es-CL" dirty="0"/>
              <a:t>La diferencia de costos sería de US$7.719 a favor del BC/CC</a:t>
            </a:r>
          </a:p>
          <a:p>
            <a:pPr lvl="1"/>
            <a:r>
              <a:rPr lang="es-CL" dirty="0"/>
              <a:t>La inversión se recupera en el tercer año</a:t>
            </a:r>
          </a:p>
          <a:p>
            <a:pPr lvl="1"/>
            <a:r>
              <a:rPr lang="es-CL" dirty="0"/>
              <a:t>Tabla representativa de los costos acumulados a cada año:</a:t>
            </a:r>
          </a:p>
          <a:p>
            <a:pPr lvl="1"/>
            <a:endParaRPr lang="es-CL" dirty="0"/>
          </a:p>
        </p:txBody>
      </p:sp>
      <p:pic>
        <p:nvPicPr>
          <p:cNvPr id="4" name="Imagen 3">
            <a:extLst>
              <a:ext uri="{FF2B5EF4-FFF2-40B4-BE49-F238E27FC236}">
                <a16:creationId xmlns:a16="http://schemas.microsoft.com/office/drawing/2014/main" id="{9DE57152-2B08-41A3-BC5D-B2F8B5970847}"/>
              </a:ext>
            </a:extLst>
          </p:cNvPr>
          <p:cNvPicPr>
            <a:picLocks noChangeAspect="1"/>
          </p:cNvPicPr>
          <p:nvPr/>
        </p:nvPicPr>
        <p:blipFill>
          <a:blip r:embed="rId2"/>
          <a:stretch>
            <a:fillRect/>
          </a:stretch>
        </p:blipFill>
        <p:spPr>
          <a:xfrm>
            <a:off x="1336455" y="4000500"/>
            <a:ext cx="9519088" cy="1785526"/>
          </a:xfrm>
          <a:prstGeom prst="roundRect">
            <a:avLst/>
          </a:prstGeom>
          <a:ln>
            <a:solidFill>
              <a:schemeClr val="accent1"/>
            </a:solidFill>
          </a:ln>
        </p:spPr>
      </p:pic>
      <p:pic>
        <p:nvPicPr>
          <p:cNvPr id="5" name="Gráfico 4" descr="Libro abierto">
            <a:hlinkClick r:id="rId3" action="ppaction://hlinksldjump"/>
            <a:extLst>
              <a:ext uri="{FF2B5EF4-FFF2-40B4-BE49-F238E27FC236}">
                <a16:creationId xmlns:a16="http://schemas.microsoft.com/office/drawing/2014/main" id="{158EDB95-80AB-4670-A385-788C92A4280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1548702131"/>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1E0D4A3-ECB8-4689-ABDB-9CE848CE83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987A8B29-9099-4541-9AF0-5588A8D7FAE6}"/>
              </a:ext>
            </a:extLst>
          </p:cNvPr>
          <p:cNvSpPr>
            <a:spLocks noGrp="1"/>
          </p:cNvSpPr>
          <p:nvPr>
            <p:ph type="title"/>
          </p:nvPr>
        </p:nvSpPr>
        <p:spPr>
          <a:xfrm>
            <a:off x="810000" y="447188"/>
            <a:ext cx="10571998" cy="970450"/>
          </a:xfrm>
          <a:effectLst/>
        </p:spPr>
        <p:txBody>
          <a:bodyPr anchor="ctr">
            <a:normAutofit/>
          </a:bodyPr>
          <a:lstStyle/>
          <a:p>
            <a:pPr algn="ctr"/>
            <a:r>
              <a:rPr lang="es-CL" sz="2800">
                <a:solidFill>
                  <a:schemeClr val="tx1"/>
                </a:solidFill>
              </a:rPr>
              <a:t>Objetivos</a:t>
            </a:r>
          </a:p>
        </p:txBody>
      </p:sp>
      <p:sp>
        <p:nvSpPr>
          <p:cNvPr id="10" name="Freeform: Shape 9">
            <a:extLst>
              <a:ext uri="{FF2B5EF4-FFF2-40B4-BE49-F238E27FC236}">
                <a16:creationId xmlns:a16="http://schemas.microsoft.com/office/drawing/2014/main" id="{8854772B-9C8F-4037-89E0-3A45208AB3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7093" y="1576408"/>
            <a:ext cx="10917814" cy="4638125"/>
          </a:xfrm>
          <a:custGeom>
            <a:avLst/>
            <a:gdLst>
              <a:gd name="connsiteX0" fmla="*/ 5441025 w 10917814"/>
              <a:gd name="connsiteY0" fmla="*/ 0 h 4638125"/>
              <a:gd name="connsiteX1" fmla="*/ 5453725 w 10917814"/>
              <a:gd name="connsiteY1" fmla="*/ 0 h 4638125"/>
              <a:gd name="connsiteX2" fmla="*/ 5464308 w 10917814"/>
              <a:gd name="connsiteY2" fmla="*/ 0 h 4638125"/>
              <a:gd name="connsiteX3" fmla="*/ 5477009 w 10917814"/>
              <a:gd name="connsiteY3" fmla="*/ 4762 h 4638125"/>
              <a:gd name="connsiteX4" fmla="*/ 5489708 w 10917814"/>
              <a:gd name="connsiteY4" fmla="*/ 9525 h 4638125"/>
              <a:gd name="connsiteX5" fmla="*/ 5498175 w 10917814"/>
              <a:gd name="connsiteY5" fmla="*/ 12700 h 4638125"/>
              <a:gd name="connsiteX6" fmla="*/ 5865801 w 10917814"/>
              <a:gd name="connsiteY6" fmla="*/ 288419 h 4638125"/>
              <a:gd name="connsiteX7" fmla="*/ 10765009 w 10917814"/>
              <a:gd name="connsiteY7" fmla="*/ 288419 h 4638125"/>
              <a:gd name="connsiteX8" fmla="*/ 10917814 w 10917814"/>
              <a:gd name="connsiteY8" fmla="*/ 441224 h 4638125"/>
              <a:gd name="connsiteX9" fmla="*/ 10917814 w 10917814"/>
              <a:gd name="connsiteY9" fmla="*/ 4485320 h 4638125"/>
              <a:gd name="connsiteX10" fmla="*/ 10765009 w 10917814"/>
              <a:gd name="connsiteY10" fmla="*/ 4638125 h 4638125"/>
              <a:gd name="connsiteX11" fmla="*/ 152805 w 10917814"/>
              <a:gd name="connsiteY11" fmla="*/ 4638125 h 4638125"/>
              <a:gd name="connsiteX12" fmla="*/ 0 w 10917814"/>
              <a:gd name="connsiteY12" fmla="*/ 4485320 h 4638125"/>
              <a:gd name="connsiteX13" fmla="*/ 0 w 10917814"/>
              <a:gd name="connsiteY13" fmla="*/ 441224 h 4638125"/>
              <a:gd name="connsiteX14" fmla="*/ 152805 w 10917814"/>
              <a:gd name="connsiteY14" fmla="*/ 288419 h 4638125"/>
              <a:gd name="connsiteX15" fmla="*/ 5041650 w 10917814"/>
              <a:gd name="connsiteY15" fmla="*/ 288419 h 4638125"/>
              <a:gd name="connsiteX16" fmla="*/ 5409275 w 10917814"/>
              <a:gd name="connsiteY16" fmla="*/ 12700 h 4638125"/>
              <a:gd name="connsiteX17" fmla="*/ 5417742 w 10917814"/>
              <a:gd name="connsiteY17" fmla="*/ 9525 h 4638125"/>
              <a:gd name="connsiteX18" fmla="*/ 5430442 w 10917814"/>
              <a:gd name="connsiteY18" fmla="*/ 4762 h 46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917814" h="4638125">
                <a:moveTo>
                  <a:pt x="5441025" y="0"/>
                </a:moveTo>
                <a:lnTo>
                  <a:pt x="5453725" y="0"/>
                </a:lnTo>
                <a:lnTo>
                  <a:pt x="5464308" y="0"/>
                </a:lnTo>
                <a:lnTo>
                  <a:pt x="5477009" y="4762"/>
                </a:lnTo>
                <a:lnTo>
                  <a:pt x="5489708" y="9525"/>
                </a:lnTo>
                <a:lnTo>
                  <a:pt x="5498175" y="12700"/>
                </a:lnTo>
                <a:lnTo>
                  <a:pt x="5865801" y="288419"/>
                </a:lnTo>
                <a:lnTo>
                  <a:pt x="10765009" y="288419"/>
                </a:lnTo>
                <a:cubicBezTo>
                  <a:pt x="10849401" y="288419"/>
                  <a:pt x="10917814" y="356832"/>
                  <a:pt x="10917814" y="441224"/>
                </a:cubicBezTo>
                <a:lnTo>
                  <a:pt x="10917814" y="4485320"/>
                </a:lnTo>
                <a:cubicBezTo>
                  <a:pt x="10917814" y="4569712"/>
                  <a:pt x="10849401" y="4638125"/>
                  <a:pt x="10765009" y="4638125"/>
                </a:cubicBezTo>
                <a:lnTo>
                  <a:pt x="152805" y="4638125"/>
                </a:lnTo>
                <a:cubicBezTo>
                  <a:pt x="68413" y="4638125"/>
                  <a:pt x="0" y="4569712"/>
                  <a:pt x="0" y="4485320"/>
                </a:cubicBezTo>
                <a:lnTo>
                  <a:pt x="0" y="441224"/>
                </a:lnTo>
                <a:cubicBezTo>
                  <a:pt x="0" y="356832"/>
                  <a:pt x="68413" y="288419"/>
                  <a:pt x="152805" y="288419"/>
                </a:cubicBezTo>
                <a:lnTo>
                  <a:pt x="5041650" y="288419"/>
                </a:lnTo>
                <a:lnTo>
                  <a:pt x="5409275" y="12700"/>
                </a:lnTo>
                <a:lnTo>
                  <a:pt x="5417742" y="9525"/>
                </a:lnTo>
                <a:lnTo>
                  <a:pt x="5430442" y="4762"/>
                </a:lnTo>
                <a:close/>
              </a:path>
            </a:pathLst>
          </a:cu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22D50478-54F0-40E0-8790-7068B0987978}"/>
              </a:ext>
            </a:extLst>
          </p:cNvPr>
          <p:cNvSpPr>
            <a:spLocks noGrp="1"/>
          </p:cNvSpPr>
          <p:nvPr>
            <p:ph idx="1"/>
          </p:nvPr>
        </p:nvSpPr>
        <p:spPr>
          <a:xfrm>
            <a:off x="1115732" y="2222287"/>
            <a:ext cx="9966953" cy="3636511"/>
          </a:xfrm>
          <a:effectLst/>
        </p:spPr>
        <p:txBody>
          <a:bodyPr>
            <a:normAutofit/>
          </a:bodyPr>
          <a:lstStyle/>
          <a:p>
            <a:r>
              <a:rPr lang="es-ES" b="1" dirty="0"/>
              <a:t>Objetivo General</a:t>
            </a:r>
          </a:p>
          <a:p>
            <a:pPr lvl="1"/>
            <a:r>
              <a:rPr lang="es-ES" dirty="0"/>
              <a:t>Realizar una recopilación de buenas prácticas y recomendaciones que apunten a la reducción del consumo de combustible, por medio de un análisis de la industria a nivel</a:t>
            </a:r>
            <a:br>
              <a:rPr lang="es-ES" dirty="0"/>
            </a:br>
            <a:r>
              <a:rPr lang="es-ES" dirty="0"/>
              <a:t>global.</a:t>
            </a:r>
          </a:p>
          <a:p>
            <a:r>
              <a:rPr lang="es-ES" b="1" dirty="0"/>
              <a:t>Objetivos Específicos</a:t>
            </a:r>
          </a:p>
          <a:p>
            <a:pPr lvl="1"/>
            <a:r>
              <a:rPr lang="es-ES" dirty="0"/>
              <a:t>Identificar las buenas prácticas y recomendaciones para la reducción del consumo</a:t>
            </a:r>
            <a:br>
              <a:rPr lang="es-ES" dirty="0"/>
            </a:br>
            <a:r>
              <a:rPr lang="es-ES" dirty="0"/>
              <a:t>de combustible, por parte de aerolíneas en el mundo.</a:t>
            </a:r>
          </a:p>
          <a:p>
            <a:pPr lvl="1"/>
            <a:r>
              <a:rPr lang="es-ES" dirty="0"/>
              <a:t>Clasificar las prácticas y recomendaciones según su naturaleza, ya sean operacionales,</a:t>
            </a:r>
            <a:br>
              <a:rPr lang="es-ES" dirty="0"/>
            </a:br>
            <a:r>
              <a:rPr lang="es-ES" dirty="0"/>
              <a:t>de infraestructura o tecnológicas.</a:t>
            </a:r>
          </a:p>
          <a:p>
            <a:pPr lvl="1"/>
            <a:r>
              <a:rPr lang="es-ES" dirty="0"/>
              <a:t>Evaluar la implementación de algunas de estas medidas para una aerolínea nacional </a:t>
            </a:r>
            <a:br>
              <a:rPr lang="es-ES" dirty="0"/>
            </a:br>
            <a:endParaRPr lang="es-CL" dirty="0"/>
          </a:p>
        </p:txBody>
      </p:sp>
      <p:pic>
        <p:nvPicPr>
          <p:cNvPr id="7" name="Gráfico 6" descr="Libro abierto">
            <a:hlinkClick r:id="rId2" action="ppaction://hlinksldjump"/>
            <a:extLst>
              <a:ext uri="{FF2B5EF4-FFF2-40B4-BE49-F238E27FC236}">
                <a16:creationId xmlns:a16="http://schemas.microsoft.com/office/drawing/2014/main" id="{A8AFDA10-AC37-4075-A238-96488E003A8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820067437"/>
      </p:ext>
    </p:extLst>
  </p:cSld>
  <p:clrMapOvr>
    <a:masterClrMapping/>
  </p:clrMapOvr>
  <p:transition spd="slow">
    <p:push dir="u"/>
  </p:transition>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5" name="Freeform 6">
            <a:extLst>
              <a:ext uri="{FF2B5EF4-FFF2-40B4-BE49-F238E27FC236}">
                <a16:creationId xmlns:a16="http://schemas.microsoft.com/office/drawing/2014/main" id="{8775F366-526C-4C42-8931-696FFE8AA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useBgFill="1">
        <p:nvSpPr>
          <p:cNvPr id="16" name="Rectangle 10">
            <a:extLst>
              <a:ext uri="{FF2B5EF4-FFF2-40B4-BE49-F238E27FC236}">
                <a16:creationId xmlns:a16="http://schemas.microsoft.com/office/drawing/2014/main" id="{209699A8-9F52-4C34-9606-370C555BC9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7AD96F2-58DC-4B4E-B592-A1C52509B6A3}"/>
              </a:ext>
            </a:extLst>
          </p:cNvPr>
          <p:cNvSpPr>
            <a:spLocks noGrp="1"/>
          </p:cNvSpPr>
          <p:nvPr>
            <p:ph type="title"/>
          </p:nvPr>
        </p:nvSpPr>
        <p:spPr>
          <a:xfrm>
            <a:off x="965199" y="1240780"/>
            <a:ext cx="6086857" cy="4376440"/>
          </a:xfrm>
          <a:effectLst/>
        </p:spPr>
        <p:txBody>
          <a:bodyPr vert="horz" lIns="91440" tIns="45720" rIns="91440" bIns="45720" rtlCol="0" anchor="ctr">
            <a:normAutofit/>
          </a:bodyPr>
          <a:lstStyle/>
          <a:p>
            <a:r>
              <a:rPr lang="en-US" sz="4400" dirty="0" err="1">
                <a:solidFill>
                  <a:schemeClr val="tx1"/>
                </a:solidFill>
              </a:rPr>
              <a:t>Caracterización</a:t>
            </a:r>
            <a:r>
              <a:rPr lang="en-US" sz="4400" baseline="0" dirty="0">
                <a:solidFill>
                  <a:schemeClr val="tx1"/>
                </a:solidFill>
              </a:rPr>
              <a:t> de </a:t>
            </a:r>
            <a:r>
              <a:rPr lang="en-US" sz="4400" baseline="0" dirty="0" err="1">
                <a:solidFill>
                  <a:schemeClr val="tx1"/>
                </a:solidFill>
              </a:rPr>
              <a:t>evaluación</a:t>
            </a:r>
            <a:r>
              <a:rPr lang="en-US" sz="4400" baseline="0" dirty="0">
                <a:solidFill>
                  <a:schemeClr val="tx1"/>
                </a:solidFill>
              </a:rPr>
              <a:t> de </a:t>
            </a:r>
            <a:r>
              <a:rPr lang="en-US" sz="4400" baseline="0" dirty="0" err="1">
                <a:solidFill>
                  <a:schemeClr val="tx1"/>
                </a:solidFill>
              </a:rPr>
              <a:t>medidas</a:t>
            </a:r>
            <a:endParaRPr lang="en-US" sz="4400" dirty="0">
              <a:solidFill>
                <a:schemeClr val="tx1"/>
              </a:solidFill>
            </a:endParaRPr>
          </a:p>
        </p:txBody>
      </p:sp>
      <p:sp>
        <p:nvSpPr>
          <p:cNvPr id="4" name="Marcador de texto 3">
            <a:extLst>
              <a:ext uri="{FF2B5EF4-FFF2-40B4-BE49-F238E27FC236}">
                <a16:creationId xmlns:a16="http://schemas.microsoft.com/office/drawing/2014/main" id="{B044CE10-7EC5-4F42-9CDB-AD8A67E05F0E}"/>
              </a:ext>
            </a:extLst>
          </p:cNvPr>
          <p:cNvSpPr>
            <a:spLocks noGrp="1"/>
          </p:cNvSpPr>
          <p:nvPr>
            <p:ph type="body" idx="1"/>
          </p:nvPr>
        </p:nvSpPr>
        <p:spPr>
          <a:xfrm>
            <a:off x="7793507" y="1240780"/>
            <a:ext cx="4135894" cy="4376440"/>
          </a:xfrm>
          <a:effectLst/>
        </p:spPr>
        <p:txBody>
          <a:bodyPr vert="horz" lIns="91440" tIns="45720" rIns="91440" bIns="45720" rtlCol="0" anchor="ctr">
            <a:normAutofit/>
          </a:bodyPr>
          <a:lstStyle/>
          <a:p>
            <a:pPr marL="342900" indent="-342900" algn="l">
              <a:buFont typeface="Arial" panose="020B0604020202020204" pitchFamily="34" charset="0"/>
              <a:buChar char="•"/>
            </a:pPr>
            <a:r>
              <a:rPr lang="en-US" dirty="0"/>
              <a:t>Pintura Basecoat – Clearcoat</a:t>
            </a:r>
          </a:p>
          <a:p>
            <a:pPr marL="342900" indent="-342900" algn="l">
              <a:buFont typeface="Arial" panose="020B0604020202020204" pitchFamily="34" charset="0"/>
              <a:buChar char="•"/>
            </a:pPr>
            <a:r>
              <a:rPr lang="en-US" sz="2000" b="1" dirty="0" err="1"/>
              <a:t>Optimización</a:t>
            </a:r>
            <a:r>
              <a:rPr lang="en-US" sz="2000" b="1" dirty="0"/>
              <a:t> de </a:t>
            </a:r>
            <a:r>
              <a:rPr lang="en-US" sz="2000" b="1" dirty="0" err="1"/>
              <a:t>Embarque</a:t>
            </a:r>
            <a:endParaRPr lang="en-US" sz="2000" b="1" dirty="0"/>
          </a:p>
          <a:p>
            <a:pPr marL="342900" indent="-342900" algn="l">
              <a:buFont typeface="Arial" panose="020B0604020202020204" pitchFamily="34" charset="0"/>
              <a:buChar char="•"/>
            </a:pPr>
            <a:r>
              <a:rPr lang="en-US" dirty="0" err="1"/>
              <a:t>Contenedores</a:t>
            </a:r>
            <a:r>
              <a:rPr lang="en-US" dirty="0"/>
              <a:t> de </a:t>
            </a:r>
            <a:r>
              <a:rPr lang="en-US" dirty="0" err="1"/>
              <a:t>Carga</a:t>
            </a:r>
            <a:endParaRPr lang="en-US" dirty="0"/>
          </a:p>
        </p:txBody>
      </p:sp>
      <p:cxnSp>
        <p:nvCxnSpPr>
          <p:cNvPr id="17" name="Straight Connector 12">
            <a:extLst>
              <a:ext uri="{FF2B5EF4-FFF2-40B4-BE49-F238E27FC236}">
                <a16:creationId xmlns:a16="http://schemas.microsoft.com/office/drawing/2014/main" id="{90CF8BA8-E7AA-4F97-9E4C-CD11742FA0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4656" y="1696777"/>
            <a:ext cx="0" cy="3464447"/>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7" name="Gráfico 6" descr="Libro abierto">
            <a:hlinkClick r:id="rId2" action="ppaction://hlinksldjump"/>
            <a:extLst>
              <a:ext uri="{FF2B5EF4-FFF2-40B4-BE49-F238E27FC236}">
                <a16:creationId xmlns:a16="http://schemas.microsoft.com/office/drawing/2014/main" id="{BC4817C0-2BBF-42A0-AF83-A7B79137E68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175567495"/>
      </p:ext>
    </p:extLst>
  </p:cSld>
  <p:clrMapOvr>
    <a:masterClrMapping/>
  </p:clrMapOvr>
  <p:transition spd="slow">
    <p:push dir="u"/>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5B248C-61C4-4383-9F5C-6961D632C9B4}"/>
              </a:ext>
            </a:extLst>
          </p:cNvPr>
          <p:cNvSpPr>
            <a:spLocks noGrp="1"/>
          </p:cNvSpPr>
          <p:nvPr>
            <p:ph type="title"/>
          </p:nvPr>
        </p:nvSpPr>
        <p:spPr/>
        <p:txBody>
          <a:bodyPr/>
          <a:lstStyle/>
          <a:p>
            <a:r>
              <a:rPr lang="es-CL" dirty="0"/>
              <a:t>Optimización de Embarque</a:t>
            </a:r>
          </a:p>
        </p:txBody>
      </p:sp>
      <p:sp>
        <p:nvSpPr>
          <p:cNvPr id="5" name="Marcador de contenido 4">
            <a:extLst>
              <a:ext uri="{FF2B5EF4-FFF2-40B4-BE49-F238E27FC236}">
                <a16:creationId xmlns:a16="http://schemas.microsoft.com/office/drawing/2014/main" id="{2863F548-C7B4-4224-A8AF-CD6E1CA6DAA2}"/>
              </a:ext>
            </a:extLst>
          </p:cNvPr>
          <p:cNvSpPr>
            <a:spLocks noGrp="1"/>
          </p:cNvSpPr>
          <p:nvPr>
            <p:ph idx="1"/>
          </p:nvPr>
        </p:nvSpPr>
        <p:spPr/>
        <p:txBody>
          <a:bodyPr>
            <a:normAutofit/>
          </a:bodyPr>
          <a:lstStyle/>
          <a:p>
            <a:r>
              <a:rPr lang="es-CL" sz="2000" dirty="0"/>
              <a:t>Reducción de combustible consumido por APU, por medio de la agilización del embarque de pasajeros.</a:t>
            </a:r>
          </a:p>
          <a:p>
            <a:r>
              <a:rPr lang="es-CL" sz="2000" dirty="0"/>
              <a:t>Modelo elegido: Milne &amp; Kelly (2014)</a:t>
            </a:r>
          </a:p>
          <a:p>
            <a:pPr lvl="1"/>
            <a:r>
              <a:rPr lang="es-CL" sz="1800" dirty="0"/>
              <a:t>Asignación de asientos según cantidad de equipaje de mano</a:t>
            </a:r>
          </a:p>
          <a:p>
            <a:pPr lvl="1"/>
            <a:r>
              <a:rPr lang="es-CL" sz="1800" dirty="0"/>
              <a:t>Distribución uniforme de pasajeros según equipaje</a:t>
            </a:r>
          </a:p>
          <a:p>
            <a:pPr lvl="1"/>
            <a:r>
              <a:rPr lang="es-CL" sz="1800" dirty="0"/>
              <a:t>Asignación de orden de embarque según modelo de </a:t>
            </a:r>
            <a:r>
              <a:rPr lang="es-CL" sz="1800" dirty="0" err="1"/>
              <a:t>Steffen</a:t>
            </a:r>
            <a:r>
              <a:rPr lang="es-CL" sz="1800" dirty="0"/>
              <a:t>.</a:t>
            </a:r>
          </a:p>
        </p:txBody>
      </p:sp>
      <p:pic>
        <p:nvPicPr>
          <p:cNvPr id="6" name="Gráfico 5" descr="Libro abierto">
            <a:hlinkClick r:id="rId2" action="ppaction://hlinksldjump"/>
            <a:extLst>
              <a:ext uri="{FF2B5EF4-FFF2-40B4-BE49-F238E27FC236}">
                <a16:creationId xmlns:a16="http://schemas.microsoft.com/office/drawing/2014/main" id="{2EC7CBED-702B-4723-A141-3271E15D7E3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723017928"/>
      </p:ext>
    </p:extLst>
  </p:cSld>
  <p:clrMapOvr>
    <a:masterClrMapping/>
  </p:clrMapOvr>
  <p:transition spd="slow">
    <p:push dir="u"/>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E0AA6F-D6A7-41BB-8066-06775F71D886}"/>
              </a:ext>
            </a:extLst>
          </p:cNvPr>
          <p:cNvSpPr>
            <a:spLocks noGrp="1"/>
          </p:cNvSpPr>
          <p:nvPr>
            <p:ph type="title"/>
          </p:nvPr>
        </p:nvSpPr>
        <p:spPr/>
        <p:txBody>
          <a:bodyPr/>
          <a:lstStyle/>
          <a:p>
            <a:r>
              <a:rPr lang="es-CL" dirty="0"/>
              <a:t>Optimización de Embarque	</a:t>
            </a:r>
          </a:p>
        </p:txBody>
      </p:sp>
      <p:sp>
        <p:nvSpPr>
          <p:cNvPr id="3" name="Marcador de contenido 2">
            <a:extLst>
              <a:ext uri="{FF2B5EF4-FFF2-40B4-BE49-F238E27FC236}">
                <a16:creationId xmlns:a16="http://schemas.microsoft.com/office/drawing/2014/main" id="{C04A92C1-6416-4897-B39D-1159CDF51051}"/>
              </a:ext>
            </a:extLst>
          </p:cNvPr>
          <p:cNvSpPr>
            <a:spLocks noGrp="1"/>
          </p:cNvSpPr>
          <p:nvPr>
            <p:ph idx="1"/>
          </p:nvPr>
        </p:nvSpPr>
        <p:spPr/>
        <p:txBody>
          <a:bodyPr/>
          <a:lstStyle/>
          <a:p>
            <a:r>
              <a:rPr lang="es-CL" dirty="0"/>
              <a:t>Datos</a:t>
            </a:r>
          </a:p>
          <a:p>
            <a:pPr lvl="1"/>
            <a:r>
              <a:rPr lang="es-CL" dirty="0"/>
              <a:t>Consumo de combustible APU				: 2,17 [kg/min]</a:t>
            </a:r>
          </a:p>
          <a:p>
            <a:pPr lvl="1"/>
            <a:r>
              <a:rPr lang="es-CL" dirty="0"/>
              <a:t>Vuelos Anuales								: 31.000</a:t>
            </a:r>
          </a:p>
          <a:p>
            <a:pPr lvl="1"/>
            <a:r>
              <a:rPr lang="es-CL" dirty="0"/>
              <a:t>Tiempo de embarque aleatorio				: 1000 segundos</a:t>
            </a:r>
          </a:p>
          <a:p>
            <a:pPr lvl="1"/>
            <a:r>
              <a:rPr lang="es-CL" dirty="0"/>
              <a:t>Tiempo de embarque optimizado				: 546 segundos</a:t>
            </a:r>
          </a:p>
        </p:txBody>
      </p:sp>
      <p:pic>
        <p:nvPicPr>
          <p:cNvPr id="4" name="Gráfico 3" descr="Libro abierto">
            <a:hlinkClick r:id="rId2" action="ppaction://hlinksldjump"/>
            <a:extLst>
              <a:ext uri="{FF2B5EF4-FFF2-40B4-BE49-F238E27FC236}">
                <a16:creationId xmlns:a16="http://schemas.microsoft.com/office/drawing/2014/main" id="{55ED5CA1-9872-4120-AE3F-D1BD89AC65B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1996731933"/>
      </p:ext>
    </p:extLst>
  </p:cSld>
  <p:clrMapOvr>
    <a:masterClrMapping/>
  </p:clrMapOvr>
  <p:transition spd="slow">
    <p:push dir="u"/>
  </p:transition>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6">
            <a:extLst>
              <a:ext uri="{FF2B5EF4-FFF2-40B4-BE49-F238E27FC236}">
                <a16:creationId xmlns:a16="http://schemas.microsoft.com/office/drawing/2014/main" id="{133F8CB7-795C-4272-9073-64D8CF97F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11" name="Rectangle 10">
            <a:extLst>
              <a:ext uri="{FF2B5EF4-FFF2-40B4-BE49-F238E27FC236}">
                <a16:creationId xmlns:a16="http://schemas.microsoft.com/office/drawing/2014/main" id="{B7743172-17A8-4FA4-8434-B813E03B76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23">
            <a:extLst>
              <a:ext uri="{FF2B5EF4-FFF2-40B4-BE49-F238E27FC236}">
                <a16:creationId xmlns:a16="http://schemas.microsoft.com/office/drawing/2014/main" id="{4CE1233C-FD2F-489E-BFDE-086F5FED64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blipFill>
            <a:blip r:embed="rId2">
              <a:duotone>
                <a:schemeClr val="accent1">
                  <a:tint val="98000"/>
                  <a:lumMod val="102000"/>
                </a:schemeClr>
                <a:schemeClr val="accent1">
                  <a:shade val="98000"/>
                  <a:lumMod val="98000"/>
                </a:schemeClr>
              </a:duotone>
            </a:blip>
            <a:tile tx="0" ty="0" sx="100000" sy="100000" flip="none" algn="tl"/>
          </a:blipFill>
          <a:ln>
            <a:headEnd/>
            <a:tailEnd/>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id="{9F75C6DA-4BA2-40BE-811C-09A708E87C7E}"/>
              </a:ext>
            </a:extLst>
          </p:cNvPr>
          <p:cNvSpPr>
            <a:spLocks noGrp="1"/>
          </p:cNvSpPr>
          <p:nvPr>
            <p:ph type="title"/>
          </p:nvPr>
        </p:nvSpPr>
        <p:spPr>
          <a:xfrm>
            <a:off x="451514" y="1800225"/>
            <a:ext cx="3444211" cy="4241136"/>
          </a:xfrm>
        </p:spPr>
        <p:txBody>
          <a:bodyPr vert="horz" lIns="91440" tIns="45720" rIns="91440" bIns="45720" rtlCol="0" anchor="t">
            <a:normAutofit/>
          </a:bodyPr>
          <a:lstStyle/>
          <a:p>
            <a:r>
              <a:rPr lang="en-US" sz="3700"/>
              <a:t>Optimización de Embarque</a:t>
            </a:r>
          </a:p>
        </p:txBody>
      </p:sp>
      <p:pic>
        <p:nvPicPr>
          <p:cNvPr id="4" name="Imagen 3">
            <a:extLst>
              <a:ext uri="{FF2B5EF4-FFF2-40B4-BE49-F238E27FC236}">
                <a16:creationId xmlns:a16="http://schemas.microsoft.com/office/drawing/2014/main" id="{1D2FD70A-3A97-4C9B-80CE-22A274A19CF5}"/>
              </a:ext>
            </a:extLst>
          </p:cNvPr>
          <p:cNvPicPr>
            <a:picLocks noChangeAspect="1"/>
          </p:cNvPicPr>
          <p:nvPr/>
        </p:nvPicPr>
        <p:blipFill>
          <a:blip r:embed="rId3"/>
          <a:stretch>
            <a:fillRect/>
          </a:stretch>
        </p:blipFill>
        <p:spPr>
          <a:xfrm>
            <a:off x="5280471" y="357650"/>
            <a:ext cx="6268062" cy="3071350"/>
          </a:xfrm>
          <a:prstGeom prst="roundRect">
            <a:avLst>
              <a:gd name="adj" fmla="val 3876"/>
            </a:avLst>
          </a:prstGeom>
          <a:ln>
            <a:noFill/>
          </a:ln>
          <a:effectLst/>
        </p:spPr>
      </p:pic>
      <p:pic>
        <p:nvPicPr>
          <p:cNvPr id="5" name="Imagen 4">
            <a:extLst>
              <a:ext uri="{FF2B5EF4-FFF2-40B4-BE49-F238E27FC236}">
                <a16:creationId xmlns:a16="http://schemas.microsoft.com/office/drawing/2014/main" id="{CCEEC930-43C3-41BE-ACF7-E07568DA2782}"/>
              </a:ext>
            </a:extLst>
          </p:cNvPr>
          <p:cNvPicPr>
            <a:picLocks noChangeAspect="1"/>
          </p:cNvPicPr>
          <p:nvPr/>
        </p:nvPicPr>
        <p:blipFill>
          <a:blip r:embed="rId4"/>
          <a:stretch>
            <a:fillRect/>
          </a:stretch>
        </p:blipFill>
        <p:spPr>
          <a:xfrm>
            <a:off x="5992771" y="4027950"/>
            <a:ext cx="4843462" cy="1775205"/>
          </a:xfrm>
          <a:prstGeom prst="rect">
            <a:avLst/>
          </a:prstGeom>
        </p:spPr>
      </p:pic>
      <p:pic>
        <p:nvPicPr>
          <p:cNvPr id="8" name="Gráfico 7" descr="Libro abierto">
            <a:hlinkClick r:id="rId5" action="ppaction://hlinksldjump"/>
            <a:extLst>
              <a:ext uri="{FF2B5EF4-FFF2-40B4-BE49-F238E27FC236}">
                <a16:creationId xmlns:a16="http://schemas.microsoft.com/office/drawing/2014/main" id="{6D9B7532-5C53-4680-ADB2-F9CF6C7FE78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836233" y="5785875"/>
            <a:ext cx="914400" cy="914400"/>
          </a:xfrm>
          <a:prstGeom prst="rect">
            <a:avLst/>
          </a:prstGeom>
        </p:spPr>
      </p:pic>
    </p:spTree>
    <p:extLst>
      <p:ext uri="{BB962C8B-B14F-4D97-AF65-F5344CB8AC3E}">
        <p14:creationId xmlns:p14="http://schemas.microsoft.com/office/powerpoint/2010/main" val="2133560672"/>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5" name="Freeform 6">
            <a:extLst>
              <a:ext uri="{FF2B5EF4-FFF2-40B4-BE49-F238E27FC236}">
                <a16:creationId xmlns:a16="http://schemas.microsoft.com/office/drawing/2014/main" id="{8775F366-526C-4C42-8931-696FFE8AA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useBgFill="1">
        <p:nvSpPr>
          <p:cNvPr id="16" name="Rectangle 10">
            <a:extLst>
              <a:ext uri="{FF2B5EF4-FFF2-40B4-BE49-F238E27FC236}">
                <a16:creationId xmlns:a16="http://schemas.microsoft.com/office/drawing/2014/main" id="{209699A8-9F52-4C34-9606-370C555BC9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7AD96F2-58DC-4B4E-B592-A1C52509B6A3}"/>
              </a:ext>
            </a:extLst>
          </p:cNvPr>
          <p:cNvSpPr>
            <a:spLocks noGrp="1"/>
          </p:cNvSpPr>
          <p:nvPr>
            <p:ph type="title"/>
          </p:nvPr>
        </p:nvSpPr>
        <p:spPr>
          <a:xfrm>
            <a:off x="965199" y="1240780"/>
            <a:ext cx="6086857" cy="4376440"/>
          </a:xfrm>
          <a:effectLst/>
        </p:spPr>
        <p:txBody>
          <a:bodyPr vert="horz" lIns="91440" tIns="45720" rIns="91440" bIns="45720" rtlCol="0" anchor="ctr">
            <a:normAutofit/>
          </a:bodyPr>
          <a:lstStyle/>
          <a:p>
            <a:r>
              <a:rPr lang="en-US" sz="4400" dirty="0" err="1">
                <a:solidFill>
                  <a:schemeClr val="tx1"/>
                </a:solidFill>
              </a:rPr>
              <a:t>Caracterización</a:t>
            </a:r>
            <a:r>
              <a:rPr lang="en-US" sz="4400" baseline="0" dirty="0">
                <a:solidFill>
                  <a:schemeClr val="tx1"/>
                </a:solidFill>
              </a:rPr>
              <a:t> de </a:t>
            </a:r>
            <a:r>
              <a:rPr lang="en-US" sz="4400" baseline="0" dirty="0" err="1">
                <a:solidFill>
                  <a:schemeClr val="tx1"/>
                </a:solidFill>
              </a:rPr>
              <a:t>evaluación</a:t>
            </a:r>
            <a:r>
              <a:rPr lang="en-US" sz="4400" baseline="0" dirty="0">
                <a:solidFill>
                  <a:schemeClr val="tx1"/>
                </a:solidFill>
              </a:rPr>
              <a:t> de </a:t>
            </a:r>
            <a:r>
              <a:rPr lang="en-US" sz="4400" baseline="0" dirty="0" err="1">
                <a:solidFill>
                  <a:schemeClr val="tx1"/>
                </a:solidFill>
              </a:rPr>
              <a:t>medidas</a:t>
            </a:r>
            <a:endParaRPr lang="en-US" sz="4400" dirty="0">
              <a:solidFill>
                <a:schemeClr val="tx1"/>
              </a:solidFill>
            </a:endParaRPr>
          </a:p>
        </p:txBody>
      </p:sp>
      <p:sp>
        <p:nvSpPr>
          <p:cNvPr id="4" name="Marcador de texto 3">
            <a:extLst>
              <a:ext uri="{FF2B5EF4-FFF2-40B4-BE49-F238E27FC236}">
                <a16:creationId xmlns:a16="http://schemas.microsoft.com/office/drawing/2014/main" id="{B044CE10-7EC5-4F42-9CDB-AD8A67E05F0E}"/>
              </a:ext>
            </a:extLst>
          </p:cNvPr>
          <p:cNvSpPr>
            <a:spLocks noGrp="1"/>
          </p:cNvSpPr>
          <p:nvPr>
            <p:ph type="body" idx="1"/>
          </p:nvPr>
        </p:nvSpPr>
        <p:spPr>
          <a:xfrm>
            <a:off x="7793507" y="1240780"/>
            <a:ext cx="4135894" cy="4376440"/>
          </a:xfrm>
          <a:effectLst/>
        </p:spPr>
        <p:txBody>
          <a:bodyPr vert="horz" lIns="91440" tIns="45720" rIns="91440" bIns="45720" rtlCol="0" anchor="ctr">
            <a:normAutofit/>
          </a:bodyPr>
          <a:lstStyle/>
          <a:p>
            <a:pPr marL="342900" indent="-342900" algn="l">
              <a:buFont typeface="Arial" panose="020B0604020202020204" pitchFamily="34" charset="0"/>
              <a:buChar char="•"/>
            </a:pPr>
            <a:r>
              <a:rPr lang="en-US" dirty="0"/>
              <a:t>Pintura Basecoat – Clearcoat</a:t>
            </a:r>
          </a:p>
          <a:p>
            <a:pPr marL="342900" indent="-342900" algn="l">
              <a:buFont typeface="Arial" panose="020B0604020202020204" pitchFamily="34" charset="0"/>
              <a:buChar char="•"/>
            </a:pPr>
            <a:r>
              <a:rPr lang="en-US" dirty="0" err="1"/>
              <a:t>Optimización</a:t>
            </a:r>
            <a:r>
              <a:rPr lang="en-US" dirty="0"/>
              <a:t> de </a:t>
            </a:r>
            <a:r>
              <a:rPr lang="en-US" dirty="0" err="1"/>
              <a:t>Embarque</a:t>
            </a:r>
            <a:endParaRPr lang="en-US" dirty="0"/>
          </a:p>
          <a:p>
            <a:pPr marL="342900" indent="-342900" algn="l">
              <a:buFont typeface="Arial" panose="020B0604020202020204" pitchFamily="34" charset="0"/>
              <a:buChar char="•"/>
            </a:pPr>
            <a:r>
              <a:rPr lang="en-US" sz="2000" b="1" dirty="0" err="1"/>
              <a:t>Contenedores</a:t>
            </a:r>
            <a:r>
              <a:rPr lang="en-US" sz="2000" b="1" dirty="0"/>
              <a:t> de </a:t>
            </a:r>
            <a:r>
              <a:rPr lang="en-US" sz="2000" b="1" dirty="0" err="1"/>
              <a:t>Carga</a:t>
            </a:r>
            <a:endParaRPr lang="en-US" b="1" dirty="0"/>
          </a:p>
        </p:txBody>
      </p:sp>
      <p:cxnSp>
        <p:nvCxnSpPr>
          <p:cNvPr id="17" name="Straight Connector 12">
            <a:extLst>
              <a:ext uri="{FF2B5EF4-FFF2-40B4-BE49-F238E27FC236}">
                <a16:creationId xmlns:a16="http://schemas.microsoft.com/office/drawing/2014/main" id="{90CF8BA8-E7AA-4F97-9E4C-CD11742FA0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4656" y="1696777"/>
            <a:ext cx="0" cy="3464447"/>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7" name="Gráfico 6" descr="Libro abierto">
            <a:hlinkClick r:id="rId2" action="ppaction://hlinksldjump"/>
            <a:extLst>
              <a:ext uri="{FF2B5EF4-FFF2-40B4-BE49-F238E27FC236}">
                <a16:creationId xmlns:a16="http://schemas.microsoft.com/office/drawing/2014/main" id="{CE2CDABD-C627-4066-86E6-EB7C41904F2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10228225"/>
      </p:ext>
    </p:extLst>
  </p:cSld>
  <p:clrMapOvr>
    <a:masterClrMapping/>
  </p:clrMapOvr>
  <p:transition spd="slow">
    <p:push dir="u"/>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97776D6B-B18E-4384-8339-9E2FF0748F40}"/>
              </a:ext>
            </a:extLst>
          </p:cNvPr>
          <p:cNvSpPr>
            <a:spLocks noGrp="1"/>
          </p:cNvSpPr>
          <p:nvPr>
            <p:ph type="title"/>
          </p:nvPr>
        </p:nvSpPr>
        <p:spPr/>
        <p:txBody>
          <a:bodyPr/>
          <a:lstStyle/>
          <a:p>
            <a:r>
              <a:rPr lang="es-CL" dirty="0"/>
              <a:t>Contenedores de carga</a:t>
            </a:r>
          </a:p>
        </p:txBody>
      </p:sp>
      <p:sp>
        <p:nvSpPr>
          <p:cNvPr id="5" name="Marcador de contenido 4">
            <a:extLst>
              <a:ext uri="{FF2B5EF4-FFF2-40B4-BE49-F238E27FC236}">
                <a16:creationId xmlns:a16="http://schemas.microsoft.com/office/drawing/2014/main" id="{47BA470A-DAF9-478F-9CC7-C0E597A3BF32}"/>
              </a:ext>
            </a:extLst>
          </p:cNvPr>
          <p:cNvSpPr>
            <a:spLocks noGrp="1"/>
          </p:cNvSpPr>
          <p:nvPr>
            <p:ph idx="1"/>
          </p:nvPr>
        </p:nvSpPr>
        <p:spPr>
          <a:xfrm>
            <a:off x="818712" y="2222287"/>
            <a:ext cx="10554574" cy="4361393"/>
          </a:xfrm>
        </p:spPr>
        <p:txBody>
          <a:bodyPr>
            <a:normAutofit/>
          </a:bodyPr>
          <a:lstStyle/>
          <a:p>
            <a:r>
              <a:rPr lang="es-CL" sz="2000" dirty="0"/>
              <a:t>Contenedores para A320</a:t>
            </a:r>
          </a:p>
          <a:p>
            <a:pPr lvl="1"/>
            <a:r>
              <a:rPr lang="es-CL" sz="1800" dirty="0"/>
              <a:t>No son comúnmente utilizados</a:t>
            </a:r>
          </a:p>
          <a:p>
            <a:pPr lvl="1"/>
            <a:r>
              <a:rPr lang="es-CL" sz="1800" dirty="0"/>
              <a:t>Generalmente se utiliza carga “a granel”</a:t>
            </a:r>
          </a:p>
          <a:p>
            <a:pPr lvl="1"/>
            <a:r>
              <a:rPr lang="es-CL" sz="1800" dirty="0"/>
              <a:t>Denominación de ULD: AHK</a:t>
            </a:r>
          </a:p>
          <a:p>
            <a:pPr lvl="1"/>
            <a:r>
              <a:rPr lang="es-CL" sz="1800" dirty="0"/>
              <a:t>Cantidad transportable:</a:t>
            </a:r>
          </a:p>
          <a:p>
            <a:pPr lvl="2"/>
            <a:r>
              <a:rPr lang="es-CL" sz="1600" dirty="0"/>
              <a:t>A319: 4,5 espacios</a:t>
            </a:r>
          </a:p>
          <a:p>
            <a:pPr lvl="2"/>
            <a:r>
              <a:rPr lang="es-CL" sz="1600" dirty="0"/>
              <a:t>A320: 7 espacios</a:t>
            </a:r>
          </a:p>
          <a:p>
            <a:pPr lvl="2"/>
            <a:r>
              <a:rPr lang="es-CL" sz="1600" dirty="0"/>
              <a:t>A321: 10 espacios</a:t>
            </a:r>
          </a:p>
          <a:p>
            <a:pPr lvl="1"/>
            <a:r>
              <a:rPr lang="es-CL" sz="1800" b="1" dirty="0" err="1"/>
              <a:t>Sky</a:t>
            </a:r>
            <a:r>
              <a:rPr lang="es-CL" sz="1800" b="1" dirty="0"/>
              <a:t> no utiliza contenedores de carga</a:t>
            </a:r>
          </a:p>
        </p:txBody>
      </p:sp>
      <p:pic>
        <p:nvPicPr>
          <p:cNvPr id="6" name="Gráfico 5" descr="Libro abierto">
            <a:hlinkClick r:id="rId3" action="ppaction://hlinksldjump"/>
            <a:extLst>
              <a:ext uri="{FF2B5EF4-FFF2-40B4-BE49-F238E27FC236}">
                <a16:creationId xmlns:a16="http://schemas.microsoft.com/office/drawing/2014/main" id="{4F992D0B-2F23-4044-BFDF-C154E12644E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926886737"/>
      </p:ext>
    </p:extLst>
  </p:cSld>
  <p:clrMapOvr>
    <a:masterClrMapping/>
  </p:clrMapOvr>
  <p:transition spd="slow">
    <p:push dir="u"/>
  </p:transition>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35" name="Freeform 6">
            <a:extLst>
              <a:ext uri="{FF2B5EF4-FFF2-40B4-BE49-F238E27FC236}">
                <a16:creationId xmlns:a16="http://schemas.microsoft.com/office/drawing/2014/main" id="{11114F18-D12D-43C6-895F-5BA92C290C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grpSp>
        <p:nvGrpSpPr>
          <p:cNvPr id="137" name="Group 136">
            <a:extLst>
              <a:ext uri="{FF2B5EF4-FFF2-40B4-BE49-F238E27FC236}">
                <a16:creationId xmlns:a16="http://schemas.microsoft.com/office/drawing/2014/main" id="{DE2DD4A6-DC96-421E-9E1C-7CD0D26814F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bwMode="white">
          <a:xfrm>
            <a:off x="0" y="4525094"/>
            <a:ext cx="12203151" cy="2344057"/>
            <a:chOff x="0" y="4525094"/>
            <a:chExt cx="12203151" cy="2344057"/>
          </a:xfrm>
        </p:grpSpPr>
        <p:sp>
          <p:nvSpPr>
            <p:cNvPr id="138" name="Freeform 9">
              <a:extLst>
                <a:ext uri="{FF2B5EF4-FFF2-40B4-BE49-F238E27FC236}">
                  <a16:creationId xmlns:a16="http://schemas.microsoft.com/office/drawing/2014/main" id="{5E6BB74D-E85C-4CCB-90CE-0246006405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0" y="4525094"/>
              <a:ext cx="12192000" cy="2332906"/>
            </a:xfrm>
            <a:custGeom>
              <a:avLst/>
              <a:gdLst>
                <a:gd name="connsiteX0" fmla="*/ 0 w 12192000"/>
                <a:gd name="connsiteY0" fmla="*/ 0 h 2332906"/>
                <a:gd name="connsiteX1" fmla="*/ 1996017 w 12192000"/>
                <a:gd name="connsiteY1" fmla="*/ 0 h 2332906"/>
                <a:gd name="connsiteX2" fmla="*/ 2377017 w 12192000"/>
                <a:gd name="connsiteY2" fmla="*/ 263783 h 2332906"/>
                <a:gd name="connsiteX3" fmla="*/ 2385484 w 12192000"/>
                <a:gd name="connsiteY3" fmla="*/ 266713 h 2332906"/>
                <a:gd name="connsiteX4" fmla="*/ 2398184 w 12192000"/>
                <a:gd name="connsiteY4" fmla="*/ 271110 h 2332906"/>
                <a:gd name="connsiteX5" fmla="*/ 2410883 w 12192000"/>
                <a:gd name="connsiteY5" fmla="*/ 275506 h 2332906"/>
                <a:gd name="connsiteX6" fmla="*/ 2421467 w 12192000"/>
                <a:gd name="connsiteY6" fmla="*/ 275506 h 2332906"/>
                <a:gd name="connsiteX7" fmla="*/ 2434167 w 12192000"/>
                <a:gd name="connsiteY7" fmla="*/ 275506 h 2332906"/>
                <a:gd name="connsiteX8" fmla="*/ 2444750 w 12192000"/>
                <a:gd name="connsiteY8" fmla="*/ 271110 h 2332906"/>
                <a:gd name="connsiteX9" fmla="*/ 2457450 w 12192000"/>
                <a:gd name="connsiteY9" fmla="*/ 266713 h 2332906"/>
                <a:gd name="connsiteX10" fmla="*/ 2465917 w 12192000"/>
                <a:gd name="connsiteY10" fmla="*/ 263783 h 2332906"/>
                <a:gd name="connsiteX11" fmla="*/ 2846917 w 12192000"/>
                <a:gd name="connsiteY11" fmla="*/ 0 h 2332906"/>
                <a:gd name="connsiteX12" fmla="*/ 12192000 w 12192000"/>
                <a:gd name="connsiteY12" fmla="*/ 0 h 2332906"/>
                <a:gd name="connsiteX13" fmla="*/ 12192000 w 12192000"/>
                <a:gd name="connsiteY13" fmla="*/ 2332906 h 2332906"/>
                <a:gd name="connsiteX14" fmla="*/ 0 w 12192000"/>
                <a:gd name="connsiteY14" fmla="*/ 2332906 h 2332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2332906">
                  <a:moveTo>
                    <a:pt x="0" y="0"/>
                  </a:moveTo>
                  <a:lnTo>
                    <a:pt x="1996017" y="0"/>
                  </a:lnTo>
                  <a:lnTo>
                    <a:pt x="2377017" y="263783"/>
                  </a:lnTo>
                  <a:lnTo>
                    <a:pt x="2385484" y="266713"/>
                  </a:lnTo>
                  <a:lnTo>
                    <a:pt x="2398184" y="271110"/>
                  </a:lnTo>
                  <a:lnTo>
                    <a:pt x="2410883" y="275506"/>
                  </a:lnTo>
                  <a:lnTo>
                    <a:pt x="2421467" y="275506"/>
                  </a:lnTo>
                  <a:lnTo>
                    <a:pt x="2434167" y="275506"/>
                  </a:lnTo>
                  <a:lnTo>
                    <a:pt x="2444750" y="271110"/>
                  </a:lnTo>
                  <a:lnTo>
                    <a:pt x="2457450" y="266713"/>
                  </a:lnTo>
                  <a:lnTo>
                    <a:pt x="2465917" y="263783"/>
                  </a:lnTo>
                  <a:lnTo>
                    <a:pt x="2846917" y="0"/>
                  </a:lnTo>
                  <a:lnTo>
                    <a:pt x="12192000" y="0"/>
                  </a:lnTo>
                  <a:lnTo>
                    <a:pt x="12192000" y="2332906"/>
                  </a:lnTo>
                  <a:lnTo>
                    <a:pt x="0" y="2332906"/>
                  </a:lnTo>
                  <a:close/>
                </a:path>
              </a:pathLst>
            </a:custGeom>
            <a:solidFill>
              <a:schemeClr val="bg1">
                <a:lumMod val="85000"/>
                <a:lumOff val="1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Isosceles Triangle 138">
              <a:extLst>
                <a:ext uri="{FF2B5EF4-FFF2-40B4-BE49-F238E27FC236}">
                  <a16:creationId xmlns:a16="http://schemas.microsoft.com/office/drawing/2014/main" id="{52808592-600C-4349-9F27-EC36C0BA4C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flipH="1">
              <a:off x="3820" y="4536245"/>
              <a:ext cx="5660999" cy="2332906"/>
            </a:xfrm>
            <a:prstGeom prst="triangle">
              <a:avLst>
                <a:gd name="adj" fmla="val 100000"/>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Isosceles Triangle 139">
              <a:extLst>
                <a:ext uri="{FF2B5EF4-FFF2-40B4-BE49-F238E27FC236}">
                  <a16:creationId xmlns:a16="http://schemas.microsoft.com/office/drawing/2014/main" id="{B5E00D3B-1E29-4E11-BCD3-8E3A56F4BE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4813714" y="4536245"/>
              <a:ext cx="7389437" cy="2332906"/>
            </a:xfrm>
            <a:prstGeom prst="triangle">
              <a:avLst>
                <a:gd name="adj" fmla="val 100000"/>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ítulo 3">
            <a:extLst>
              <a:ext uri="{FF2B5EF4-FFF2-40B4-BE49-F238E27FC236}">
                <a16:creationId xmlns:a16="http://schemas.microsoft.com/office/drawing/2014/main" id="{47C1E0A0-4430-4DD0-AC87-126174619F3E}"/>
              </a:ext>
            </a:extLst>
          </p:cNvPr>
          <p:cNvSpPr>
            <a:spLocks noGrp="1"/>
          </p:cNvSpPr>
          <p:nvPr>
            <p:ph type="title"/>
          </p:nvPr>
        </p:nvSpPr>
        <p:spPr>
          <a:xfrm>
            <a:off x="810001" y="4817533"/>
            <a:ext cx="10572000" cy="779529"/>
          </a:xfrm>
        </p:spPr>
        <p:txBody>
          <a:bodyPr vert="horz" lIns="91440" tIns="45720" rIns="91440" bIns="45720" rtlCol="0" anchor="b">
            <a:normAutofit/>
          </a:bodyPr>
          <a:lstStyle/>
          <a:p>
            <a:r>
              <a:rPr lang="en-US" dirty="0"/>
              <a:t>Container                           “Bulk”</a:t>
            </a:r>
          </a:p>
        </p:txBody>
      </p:sp>
      <p:pic>
        <p:nvPicPr>
          <p:cNvPr id="2050" name="Picture 2" descr="Resultado de imagen para a320 bulk cargo">
            <a:extLst>
              <a:ext uri="{FF2B5EF4-FFF2-40B4-BE49-F238E27FC236}">
                <a16:creationId xmlns:a16="http://schemas.microsoft.com/office/drawing/2014/main" id="{CE930144-5AE1-4BF3-9A99-154610D639E0}"/>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l="1563" r="3" b="3"/>
          <a:stretch/>
        </p:blipFill>
        <p:spPr bwMode="auto">
          <a:xfrm>
            <a:off x="959360" y="640080"/>
            <a:ext cx="4728564" cy="3602736"/>
          </a:xfrm>
          <a:prstGeom prst="roundRect">
            <a:avLst>
              <a:gd name="adj" fmla="val 3876"/>
            </a:avLst>
          </a:prstGeom>
          <a:noFill/>
          <a:ln>
            <a:solidFill>
              <a:schemeClr val="accent1"/>
            </a:solidFill>
          </a:ln>
          <a:effectLst/>
          <a:extLst>
            <a:ext uri="{909E8E84-426E-40DD-AFC4-6F175D3DCCD1}">
              <a14:hiddenFill xmlns:a14="http://schemas.microsoft.com/office/drawing/2010/main">
                <a:solidFill>
                  <a:srgbClr val="FFFFFF"/>
                </a:solidFill>
              </a14:hiddenFill>
            </a:ext>
          </a:extLst>
        </p:spPr>
      </p:pic>
      <p:pic>
        <p:nvPicPr>
          <p:cNvPr id="10" name="Marcador de contenido 9">
            <a:extLst>
              <a:ext uri="{FF2B5EF4-FFF2-40B4-BE49-F238E27FC236}">
                <a16:creationId xmlns:a16="http://schemas.microsoft.com/office/drawing/2014/main" id="{739DBF34-250B-4C54-9F0B-CC20A8873B61}"/>
              </a:ext>
            </a:extLst>
          </p:cNvPr>
          <p:cNvPicPr>
            <a:picLocks noGrp="1" noChangeAspect="1"/>
          </p:cNvPicPr>
          <p:nvPr>
            <p:ph sz="half" idx="2"/>
          </p:nvPr>
        </p:nvPicPr>
        <p:blipFill rotWithShape="1">
          <a:blip r:embed="rId3"/>
          <a:srcRect l="22526" r="7271" b="-2"/>
          <a:stretch/>
        </p:blipFill>
        <p:spPr>
          <a:xfrm>
            <a:off x="6615576" y="640080"/>
            <a:ext cx="4496318" cy="3602736"/>
          </a:xfrm>
          <a:prstGeom prst="roundRect">
            <a:avLst>
              <a:gd name="adj" fmla="val 3876"/>
            </a:avLst>
          </a:prstGeom>
          <a:ln>
            <a:solidFill>
              <a:schemeClr val="accent1"/>
            </a:solidFill>
          </a:ln>
          <a:effectLst/>
        </p:spPr>
      </p:pic>
      <p:pic>
        <p:nvPicPr>
          <p:cNvPr id="11" name="Gráfico 10" descr="Libro abierto">
            <a:hlinkClick r:id="rId4" action="ppaction://hlinksldjump"/>
            <a:extLst>
              <a:ext uri="{FF2B5EF4-FFF2-40B4-BE49-F238E27FC236}">
                <a16:creationId xmlns:a16="http://schemas.microsoft.com/office/drawing/2014/main" id="{D13E678C-66D5-49CF-AEA0-85E08031991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194471461"/>
      </p:ext>
    </p:extLst>
  </p:cSld>
  <p:clrMapOvr>
    <a:masterClrMapping/>
  </p:clrMapOvr>
  <p:transition spd="slow">
    <p:push dir="u"/>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B854C6-AE41-45E9-B080-DE55FCF0664A}"/>
              </a:ext>
            </a:extLst>
          </p:cNvPr>
          <p:cNvSpPr>
            <a:spLocks noGrp="1"/>
          </p:cNvSpPr>
          <p:nvPr>
            <p:ph type="title"/>
          </p:nvPr>
        </p:nvSpPr>
        <p:spPr/>
        <p:txBody>
          <a:bodyPr/>
          <a:lstStyle/>
          <a:p>
            <a:r>
              <a:rPr lang="es-CL" dirty="0"/>
              <a:t>Contenedores de carga</a:t>
            </a:r>
          </a:p>
        </p:txBody>
      </p:sp>
      <p:sp>
        <p:nvSpPr>
          <p:cNvPr id="3" name="Marcador de contenido 2">
            <a:extLst>
              <a:ext uri="{FF2B5EF4-FFF2-40B4-BE49-F238E27FC236}">
                <a16:creationId xmlns:a16="http://schemas.microsoft.com/office/drawing/2014/main" id="{DB489579-500D-4887-A40A-DFEC1E7BCB11}"/>
              </a:ext>
            </a:extLst>
          </p:cNvPr>
          <p:cNvSpPr>
            <a:spLocks noGrp="1"/>
          </p:cNvSpPr>
          <p:nvPr>
            <p:ph sz="half" idx="1"/>
          </p:nvPr>
        </p:nvSpPr>
        <p:spPr/>
        <p:txBody>
          <a:bodyPr>
            <a:normAutofit/>
          </a:bodyPr>
          <a:lstStyle/>
          <a:p>
            <a:r>
              <a:rPr lang="es-CL" dirty="0"/>
              <a:t>Beneficios:</a:t>
            </a:r>
          </a:p>
          <a:p>
            <a:pPr lvl="1"/>
            <a:r>
              <a:rPr lang="es-ES" dirty="0"/>
              <a:t>Manejo operacional más fácil</a:t>
            </a:r>
          </a:p>
          <a:p>
            <a:pPr lvl="1"/>
            <a:r>
              <a:rPr lang="es-ES" dirty="0"/>
              <a:t>Menor tiempo de </a:t>
            </a:r>
            <a:r>
              <a:rPr lang="es-ES" dirty="0" err="1"/>
              <a:t>turnaround</a:t>
            </a:r>
            <a:endParaRPr lang="es-ES" dirty="0"/>
          </a:p>
          <a:p>
            <a:pPr lvl="1"/>
            <a:r>
              <a:rPr lang="es-ES" dirty="0"/>
              <a:t>Menos daño a carga y maletas</a:t>
            </a:r>
          </a:p>
          <a:p>
            <a:pPr lvl="1"/>
            <a:r>
              <a:rPr lang="es-ES" dirty="0"/>
              <a:t>Protección ante condiciones climáticas</a:t>
            </a:r>
          </a:p>
          <a:p>
            <a:pPr lvl="1"/>
            <a:r>
              <a:rPr lang="es-ES" dirty="0"/>
              <a:t>Mayor seguridad ante robos</a:t>
            </a:r>
          </a:p>
          <a:p>
            <a:pPr lvl="1"/>
            <a:r>
              <a:rPr lang="es-ES" dirty="0"/>
              <a:t>Menos personas requeridas para su manejo </a:t>
            </a:r>
            <a:br>
              <a:rPr lang="es-ES" dirty="0"/>
            </a:br>
            <a:endParaRPr lang="es-CL" dirty="0"/>
          </a:p>
        </p:txBody>
      </p:sp>
      <p:sp>
        <p:nvSpPr>
          <p:cNvPr id="4" name="Marcador de contenido 3">
            <a:extLst>
              <a:ext uri="{FF2B5EF4-FFF2-40B4-BE49-F238E27FC236}">
                <a16:creationId xmlns:a16="http://schemas.microsoft.com/office/drawing/2014/main" id="{80E92283-E77D-4238-83EA-B3F9B82F4269}"/>
              </a:ext>
            </a:extLst>
          </p:cNvPr>
          <p:cNvSpPr>
            <a:spLocks noGrp="1"/>
          </p:cNvSpPr>
          <p:nvPr>
            <p:ph sz="half" idx="2"/>
          </p:nvPr>
        </p:nvSpPr>
        <p:spPr>
          <a:xfrm>
            <a:off x="6187415" y="2250423"/>
            <a:ext cx="5362160" cy="2040224"/>
          </a:xfrm>
        </p:spPr>
        <p:txBody>
          <a:bodyPr>
            <a:normAutofit/>
          </a:bodyPr>
          <a:lstStyle/>
          <a:p>
            <a:r>
              <a:rPr lang="es-CL" dirty="0"/>
              <a:t>Contras:</a:t>
            </a:r>
          </a:p>
          <a:p>
            <a:pPr lvl="1"/>
            <a:r>
              <a:rPr lang="es-CL" dirty="0"/>
              <a:t>Peso adicional</a:t>
            </a:r>
          </a:p>
          <a:p>
            <a:pPr lvl="1"/>
            <a:r>
              <a:rPr lang="es-CL" dirty="0"/>
              <a:t>Instalar sistema de rieles para contenedores</a:t>
            </a:r>
          </a:p>
          <a:p>
            <a:pPr lvl="1"/>
            <a:r>
              <a:rPr lang="es-CL" dirty="0"/>
              <a:t>Vehículos de carga para contenedores</a:t>
            </a:r>
          </a:p>
        </p:txBody>
      </p:sp>
      <p:pic>
        <p:nvPicPr>
          <p:cNvPr id="5" name="Gráfico 4" descr="Libro abierto">
            <a:hlinkClick r:id="rId2" action="ppaction://hlinksldjump"/>
            <a:extLst>
              <a:ext uri="{FF2B5EF4-FFF2-40B4-BE49-F238E27FC236}">
                <a16:creationId xmlns:a16="http://schemas.microsoft.com/office/drawing/2014/main" id="{D0A99F5A-5CDC-4381-BAA4-216790C4028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096063537"/>
      </p:ext>
    </p:extLst>
  </p:cSld>
  <p:clrMapOvr>
    <a:masterClrMapping/>
  </p:clrMapOvr>
  <p:transition spd="slow">
    <p:push dir="u"/>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15B12E33-BD4A-44C7-A610-AA895AFAEA61}"/>
              </a:ext>
            </a:extLst>
          </p:cNvPr>
          <p:cNvSpPr>
            <a:spLocks noGrp="1"/>
          </p:cNvSpPr>
          <p:nvPr>
            <p:ph type="title"/>
          </p:nvPr>
        </p:nvSpPr>
        <p:spPr/>
        <p:txBody>
          <a:bodyPr/>
          <a:lstStyle/>
          <a:p>
            <a:r>
              <a:rPr lang="es-CL" dirty="0"/>
              <a:t>Contenedores de carga</a:t>
            </a:r>
          </a:p>
        </p:txBody>
      </p:sp>
      <p:sp>
        <p:nvSpPr>
          <p:cNvPr id="6" name="Marcador de contenido 5">
            <a:extLst>
              <a:ext uri="{FF2B5EF4-FFF2-40B4-BE49-F238E27FC236}">
                <a16:creationId xmlns:a16="http://schemas.microsoft.com/office/drawing/2014/main" id="{BB0A967F-F501-43B7-8E27-F72BB0E22031}"/>
              </a:ext>
            </a:extLst>
          </p:cNvPr>
          <p:cNvSpPr>
            <a:spLocks noGrp="1"/>
          </p:cNvSpPr>
          <p:nvPr>
            <p:ph idx="1"/>
          </p:nvPr>
        </p:nvSpPr>
        <p:spPr/>
        <p:txBody>
          <a:bodyPr/>
          <a:lstStyle/>
          <a:p>
            <a:r>
              <a:rPr lang="es-CL" dirty="0"/>
              <a:t>La probabilidad de que un operador cambie desde el transporte de carga a granel hacia uso de contendores es baja</a:t>
            </a:r>
          </a:p>
          <a:p>
            <a:r>
              <a:rPr lang="es-CL" dirty="0"/>
              <a:t>Sin embargo, se deja este análisis como comparación con las opciones estándar</a:t>
            </a:r>
          </a:p>
        </p:txBody>
      </p:sp>
      <p:pic>
        <p:nvPicPr>
          <p:cNvPr id="4" name="Gráfico 3" descr="Libro abierto">
            <a:hlinkClick r:id="rId2" action="ppaction://hlinksldjump"/>
            <a:extLst>
              <a:ext uri="{FF2B5EF4-FFF2-40B4-BE49-F238E27FC236}">
                <a16:creationId xmlns:a16="http://schemas.microsoft.com/office/drawing/2014/main" id="{3E64118C-629A-437E-B701-9D5037FBECF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521070461"/>
      </p:ext>
    </p:extLst>
  </p:cSld>
  <p:clrMapOvr>
    <a:masterClrMapping/>
  </p:clrMapOvr>
  <p:transition spd="slow">
    <p:push dir="u"/>
  </p:transition>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Freeform 6">
            <a:extLst>
              <a:ext uri="{FF2B5EF4-FFF2-40B4-BE49-F238E27FC236}">
                <a16:creationId xmlns:a16="http://schemas.microsoft.com/office/drawing/2014/main" id="{133F8CB7-795C-4272-9073-64D8CF97F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11" name="Freeform 9">
            <a:extLst>
              <a:ext uri="{FF2B5EF4-FFF2-40B4-BE49-F238E27FC236}">
                <a16:creationId xmlns:a16="http://schemas.microsoft.com/office/drawing/2014/main" id="{7AF0B711-0578-47A6-AB9A-AF422D2535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4525094"/>
            <a:ext cx="12192000" cy="2332906"/>
          </a:xfrm>
          <a:custGeom>
            <a:avLst/>
            <a:gdLst>
              <a:gd name="connsiteX0" fmla="*/ 0 w 12192000"/>
              <a:gd name="connsiteY0" fmla="*/ 0 h 2332906"/>
              <a:gd name="connsiteX1" fmla="*/ 1996017 w 12192000"/>
              <a:gd name="connsiteY1" fmla="*/ 0 h 2332906"/>
              <a:gd name="connsiteX2" fmla="*/ 2377017 w 12192000"/>
              <a:gd name="connsiteY2" fmla="*/ 263783 h 2332906"/>
              <a:gd name="connsiteX3" fmla="*/ 2385484 w 12192000"/>
              <a:gd name="connsiteY3" fmla="*/ 266713 h 2332906"/>
              <a:gd name="connsiteX4" fmla="*/ 2398184 w 12192000"/>
              <a:gd name="connsiteY4" fmla="*/ 271110 h 2332906"/>
              <a:gd name="connsiteX5" fmla="*/ 2410883 w 12192000"/>
              <a:gd name="connsiteY5" fmla="*/ 275506 h 2332906"/>
              <a:gd name="connsiteX6" fmla="*/ 2421467 w 12192000"/>
              <a:gd name="connsiteY6" fmla="*/ 275506 h 2332906"/>
              <a:gd name="connsiteX7" fmla="*/ 2434167 w 12192000"/>
              <a:gd name="connsiteY7" fmla="*/ 275506 h 2332906"/>
              <a:gd name="connsiteX8" fmla="*/ 2444750 w 12192000"/>
              <a:gd name="connsiteY8" fmla="*/ 271110 h 2332906"/>
              <a:gd name="connsiteX9" fmla="*/ 2457450 w 12192000"/>
              <a:gd name="connsiteY9" fmla="*/ 266713 h 2332906"/>
              <a:gd name="connsiteX10" fmla="*/ 2465917 w 12192000"/>
              <a:gd name="connsiteY10" fmla="*/ 263783 h 2332906"/>
              <a:gd name="connsiteX11" fmla="*/ 2846917 w 12192000"/>
              <a:gd name="connsiteY11" fmla="*/ 0 h 2332906"/>
              <a:gd name="connsiteX12" fmla="*/ 12192000 w 12192000"/>
              <a:gd name="connsiteY12" fmla="*/ 0 h 2332906"/>
              <a:gd name="connsiteX13" fmla="*/ 12192000 w 12192000"/>
              <a:gd name="connsiteY13" fmla="*/ 2332906 h 2332906"/>
              <a:gd name="connsiteX14" fmla="*/ 0 w 12192000"/>
              <a:gd name="connsiteY14" fmla="*/ 2332906 h 2332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2332906">
                <a:moveTo>
                  <a:pt x="0" y="0"/>
                </a:moveTo>
                <a:lnTo>
                  <a:pt x="1996017" y="0"/>
                </a:lnTo>
                <a:lnTo>
                  <a:pt x="2377017" y="263783"/>
                </a:lnTo>
                <a:lnTo>
                  <a:pt x="2385484" y="266713"/>
                </a:lnTo>
                <a:lnTo>
                  <a:pt x="2398184" y="271110"/>
                </a:lnTo>
                <a:lnTo>
                  <a:pt x="2410883" y="275506"/>
                </a:lnTo>
                <a:lnTo>
                  <a:pt x="2421467" y="275506"/>
                </a:lnTo>
                <a:lnTo>
                  <a:pt x="2434167" y="275506"/>
                </a:lnTo>
                <a:lnTo>
                  <a:pt x="2444750" y="271110"/>
                </a:lnTo>
                <a:lnTo>
                  <a:pt x="2457450" y="266713"/>
                </a:lnTo>
                <a:lnTo>
                  <a:pt x="2465917" y="263783"/>
                </a:lnTo>
                <a:lnTo>
                  <a:pt x="2846917" y="0"/>
                </a:lnTo>
                <a:lnTo>
                  <a:pt x="12192000" y="0"/>
                </a:lnTo>
                <a:lnTo>
                  <a:pt x="12192000" y="2332906"/>
                </a:lnTo>
                <a:lnTo>
                  <a:pt x="0" y="2332906"/>
                </a:lnTo>
                <a:close/>
              </a:path>
            </a:pathLst>
          </a:custGeom>
          <a:solidFill>
            <a:srgbClr val="21212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ACF9BEF-1836-4EF2-8171-BA0594B78FE8}"/>
              </a:ext>
            </a:extLst>
          </p:cNvPr>
          <p:cNvSpPr>
            <a:spLocks noGrp="1"/>
          </p:cNvSpPr>
          <p:nvPr>
            <p:ph type="title"/>
          </p:nvPr>
        </p:nvSpPr>
        <p:spPr>
          <a:xfrm>
            <a:off x="810001" y="4817533"/>
            <a:ext cx="10572000" cy="1361471"/>
          </a:xfrm>
        </p:spPr>
        <p:txBody>
          <a:bodyPr vert="horz" lIns="91440" tIns="45720" rIns="91440" bIns="45720" rtlCol="0" anchor="b">
            <a:normAutofit/>
          </a:bodyPr>
          <a:lstStyle/>
          <a:p>
            <a:r>
              <a:rPr lang="en-US" dirty="0" err="1">
                <a:solidFill>
                  <a:srgbClr val="FFFFFF"/>
                </a:solidFill>
              </a:rPr>
              <a:t>Contenedores</a:t>
            </a:r>
            <a:r>
              <a:rPr lang="en-US" dirty="0">
                <a:solidFill>
                  <a:srgbClr val="FFFFFF"/>
                </a:solidFill>
              </a:rPr>
              <a:t> de </a:t>
            </a:r>
            <a:r>
              <a:rPr lang="en-US" dirty="0" err="1">
                <a:solidFill>
                  <a:srgbClr val="FFFFFF"/>
                </a:solidFill>
              </a:rPr>
              <a:t>carga</a:t>
            </a:r>
            <a:br>
              <a:rPr lang="en-US" dirty="0">
                <a:solidFill>
                  <a:srgbClr val="FFFFFF"/>
                </a:solidFill>
              </a:rPr>
            </a:br>
            <a:r>
              <a:rPr lang="en-US" sz="2800" b="0" dirty="0" err="1">
                <a:solidFill>
                  <a:srgbClr val="FFFFFF"/>
                </a:solidFill>
              </a:rPr>
              <a:t>Especificaciones</a:t>
            </a:r>
            <a:endParaRPr lang="en-US" b="0" dirty="0">
              <a:solidFill>
                <a:srgbClr val="FFFFFF"/>
              </a:solidFill>
            </a:endParaRPr>
          </a:p>
        </p:txBody>
      </p:sp>
      <p:pic>
        <p:nvPicPr>
          <p:cNvPr id="4" name="Marcador de contenido 3">
            <a:extLst>
              <a:ext uri="{FF2B5EF4-FFF2-40B4-BE49-F238E27FC236}">
                <a16:creationId xmlns:a16="http://schemas.microsoft.com/office/drawing/2014/main" id="{55426B1C-FBB4-43B9-9A60-A6C91FBCA43D}"/>
              </a:ext>
            </a:extLst>
          </p:cNvPr>
          <p:cNvPicPr>
            <a:picLocks noGrp="1" noChangeAspect="1"/>
          </p:cNvPicPr>
          <p:nvPr>
            <p:ph idx="1"/>
          </p:nvPr>
        </p:nvPicPr>
        <p:blipFill>
          <a:blip r:embed="rId2"/>
          <a:stretch>
            <a:fillRect/>
          </a:stretch>
        </p:blipFill>
        <p:spPr>
          <a:xfrm>
            <a:off x="635457" y="1336156"/>
            <a:ext cx="10916463" cy="2210584"/>
          </a:xfrm>
          <a:prstGeom prst="roundRect">
            <a:avLst/>
          </a:prstGeom>
          <a:ln>
            <a:solidFill>
              <a:schemeClr val="accent1"/>
            </a:solidFill>
          </a:ln>
          <a:effectLst/>
        </p:spPr>
      </p:pic>
      <p:pic>
        <p:nvPicPr>
          <p:cNvPr id="6" name="Gráfico 5" descr="Libro abierto">
            <a:hlinkClick r:id="rId3" action="ppaction://hlinksldjump"/>
            <a:extLst>
              <a:ext uri="{FF2B5EF4-FFF2-40B4-BE49-F238E27FC236}">
                <a16:creationId xmlns:a16="http://schemas.microsoft.com/office/drawing/2014/main" id="{0E1EFDD6-020D-47AD-8EB4-DCE9B541F1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1056045701"/>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1E0D4A3-ECB8-4689-ABDB-9CE848CE83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F31FC51-563F-4375-9D74-EE189AAAF677}"/>
              </a:ext>
            </a:extLst>
          </p:cNvPr>
          <p:cNvSpPr>
            <a:spLocks noGrp="1"/>
          </p:cNvSpPr>
          <p:nvPr>
            <p:ph type="title"/>
          </p:nvPr>
        </p:nvSpPr>
        <p:spPr>
          <a:xfrm>
            <a:off x="810000" y="447188"/>
            <a:ext cx="10571998" cy="970450"/>
          </a:xfrm>
          <a:effectLst/>
        </p:spPr>
        <p:txBody>
          <a:bodyPr anchor="ctr">
            <a:normAutofit/>
          </a:bodyPr>
          <a:lstStyle/>
          <a:p>
            <a:pPr algn="ctr"/>
            <a:r>
              <a:rPr lang="es-CL" sz="2800">
                <a:solidFill>
                  <a:schemeClr val="tx1"/>
                </a:solidFill>
              </a:rPr>
              <a:t>Metodología</a:t>
            </a:r>
          </a:p>
        </p:txBody>
      </p:sp>
      <p:sp>
        <p:nvSpPr>
          <p:cNvPr id="10" name="Freeform: Shape 9">
            <a:extLst>
              <a:ext uri="{FF2B5EF4-FFF2-40B4-BE49-F238E27FC236}">
                <a16:creationId xmlns:a16="http://schemas.microsoft.com/office/drawing/2014/main" id="{8854772B-9C8F-4037-89E0-3A45208AB3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7093" y="1576408"/>
            <a:ext cx="10917814" cy="4638125"/>
          </a:xfrm>
          <a:custGeom>
            <a:avLst/>
            <a:gdLst>
              <a:gd name="connsiteX0" fmla="*/ 5441025 w 10917814"/>
              <a:gd name="connsiteY0" fmla="*/ 0 h 4638125"/>
              <a:gd name="connsiteX1" fmla="*/ 5453725 w 10917814"/>
              <a:gd name="connsiteY1" fmla="*/ 0 h 4638125"/>
              <a:gd name="connsiteX2" fmla="*/ 5464308 w 10917814"/>
              <a:gd name="connsiteY2" fmla="*/ 0 h 4638125"/>
              <a:gd name="connsiteX3" fmla="*/ 5477009 w 10917814"/>
              <a:gd name="connsiteY3" fmla="*/ 4762 h 4638125"/>
              <a:gd name="connsiteX4" fmla="*/ 5489708 w 10917814"/>
              <a:gd name="connsiteY4" fmla="*/ 9525 h 4638125"/>
              <a:gd name="connsiteX5" fmla="*/ 5498175 w 10917814"/>
              <a:gd name="connsiteY5" fmla="*/ 12700 h 4638125"/>
              <a:gd name="connsiteX6" fmla="*/ 5865801 w 10917814"/>
              <a:gd name="connsiteY6" fmla="*/ 288419 h 4638125"/>
              <a:gd name="connsiteX7" fmla="*/ 10765009 w 10917814"/>
              <a:gd name="connsiteY7" fmla="*/ 288419 h 4638125"/>
              <a:gd name="connsiteX8" fmla="*/ 10917814 w 10917814"/>
              <a:gd name="connsiteY8" fmla="*/ 441224 h 4638125"/>
              <a:gd name="connsiteX9" fmla="*/ 10917814 w 10917814"/>
              <a:gd name="connsiteY9" fmla="*/ 4485320 h 4638125"/>
              <a:gd name="connsiteX10" fmla="*/ 10765009 w 10917814"/>
              <a:gd name="connsiteY10" fmla="*/ 4638125 h 4638125"/>
              <a:gd name="connsiteX11" fmla="*/ 152805 w 10917814"/>
              <a:gd name="connsiteY11" fmla="*/ 4638125 h 4638125"/>
              <a:gd name="connsiteX12" fmla="*/ 0 w 10917814"/>
              <a:gd name="connsiteY12" fmla="*/ 4485320 h 4638125"/>
              <a:gd name="connsiteX13" fmla="*/ 0 w 10917814"/>
              <a:gd name="connsiteY13" fmla="*/ 441224 h 4638125"/>
              <a:gd name="connsiteX14" fmla="*/ 152805 w 10917814"/>
              <a:gd name="connsiteY14" fmla="*/ 288419 h 4638125"/>
              <a:gd name="connsiteX15" fmla="*/ 5041650 w 10917814"/>
              <a:gd name="connsiteY15" fmla="*/ 288419 h 4638125"/>
              <a:gd name="connsiteX16" fmla="*/ 5409275 w 10917814"/>
              <a:gd name="connsiteY16" fmla="*/ 12700 h 4638125"/>
              <a:gd name="connsiteX17" fmla="*/ 5417742 w 10917814"/>
              <a:gd name="connsiteY17" fmla="*/ 9525 h 4638125"/>
              <a:gd name="connsiteX18" fmla="*/ 5430442 w 10917814"/>
              <a:gd name="connsiteY18" fmla="*/ 4762 h 46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917814" h="4638125">
                <a:moveTo>
                  <a:pt x="5441025" y="0"/>
                </a:moveTo>
                <a:lnTo>
                  <a:pt x="5453725" y="0"/>
                </a:lnTo>
                <a:lnTo>
                  <a:pt x="5464308" y="0"/>
                </a:lnTo>
                <a:lnTo>
                  <a:pt x="5477009" y="4762"/>
                </a:lnTo>
                <a:lnTo>
                  <a:pt x="5489708" y="9525"/>
                </a:lnTo>
                <a:lnTo>
                  <a:pt x="5498175" y="12700"/>
                </a:lnTo>
                <a:lnTo>
                  <a:pt x="5865801" y="288419"/>
                </a:lnTo>
                <a:lnTo>
                  <a:pt x="10765009" y="288419"/>
                </a:lnTo>
                <a:cubicBezTo>
                  <a:pt x="10849401" y="288419"/>
                  <a:pt x="10917814" y="356832"/>
                  <a:pt x="10917814" y="441224"/>
                </a:cubicBezTo>
                <a:lnTo>
                  <a:pt x="10917814" y="4485320"/>
                </a:lnTo>
                <a:cubicBezTo>
                  <a:pt x="10917814" y="4569712"/>
                  <a:pt x="10849401" y="4638125"/>
                  <a:pt x="10765009" y="4638125"/>
                </a:cubicBezTo>
                <a:lnTo>
                  <a:pt x="152805" y="4638125"/>
                </a:lnTo>
                <a:cubicBezTo>
                  <a:pt x="68413" y="4638125"/>
                  <a:pt x="0" y="4569712"/>
                  <a:pt x="0" y="4485320"/>
                </a:cubicBezTo>
                <a:lnTo>
                  <a:pt x="0" y="441224"/>
                </a:lnTo>
                <a:cubicBezTo>
                  <a:pt x="0" y="356832"/>
                  <a:pt x="68413" y="288419"/>
                  <a:pt x="152805" y="288419"/>
                </a:cubicBezTo>
                <a:lnTo>
                  <a:pt x="5041650" y="288419"/>
                </a:lnTo>
                <a:lnTo>
                  <a:pt x="5409275" y="12700"/>
                </a:lnTo>
                <a:lnTo>
                  <a:pt x="5417742" y="9525"/>
                </a:lnTo>
                <a:lnTo>
                  <a:pt x="5430442" y="4762"/>
                </a:lnTo>
                <a:close/>
              </a:path>
            </a:pathLst>
          </a:cu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22AA6ABC-318C-4E98-BF3E-F65B7518E4FC}"/>
              </a:ext>
            </a:extLst>
          </p:cNvPr>
          <p:cNvSpPr>
            <a:spLocks noGrp="1"/>
          </p:cNvSpPr>
          <p:nvPr>
            <p:ph idx="1"/>
          </p:nvPr>
        </p:nvSpPr>
        <p:spPr>
          <a:xfrm>
            <a:off x="1115732" y="2222287"/>
            <a:ext cx="9966953" cy="3636511"/>
          </a:xfrm>
          <a:effectLst/>
        </p:spPr>
        <p:txBody>
          <a:bodyPr>
            <a:normAutofit/>
          </a:bodyPr>
          <a:lstStyle/>
          <a:p>
            <a:r>
              <a:rPr lang="es-CL" dirty="0"/>
              <a:t>Revisión de la literatura respecto a reducción de consumo de combustible</a:t>
            </a:r>
          </a:p>
          <a:p>
            <a:pPr lvl="1"/>
            <a:r>
              <a:rPr lang="es-CL" dirty="0"/>
              <a:t>Información publicada por operadores y/o fabricantes</a:t>
            </a:r>
          </a:p>
          <a:p>
            <a:pPr lvl="1"/>
            <a:r>
              <a:rPr lang="es-CL" dirty="0"/>
              <a:t>Artículos académicos</a:t>
            </a:r>
          </a:p>
          <a:p>
            <a:pPr lvl="1"/>
            <a:r>
              <a:rPr lang="es-CL" dirty="0"/>
              <a:t>Clasificación de medidas</a:t>
            </a:r>
          </a:p>
          <a:p>
            <a:r>
              <a:rPr lang="es-CL" dirty="0"/>
              <a:t>Caracterización de la evaluación de medidas</a:t>
            </a:r>
          </a:p>
          <a:p>
            <a:pPr lvl="1"/>
            <a:r>
              <a:rPr lang="es-CL" dirty="0"/>
              <a:t>Situación de aerolínea nacional respecto a medidas recopiladas</a:t>
            </a:r>
          </a:p>
          <a:p>
            <a:pPr lvl="1"/>
            <a:r>
              <a:rPr lang="es-CL" dirty="0"/>
              <a:t>Evaluación de costos y beneficios esperados</a:t>
            </a:r>
          </a:p>
        </p:txBody>
      </p:sp>
      <p:pic>
        <p:nvPicPr>
          <p:cNvPr id="6" name="Gráfico 5" descr="Libro abierto">
            <a:hlinkClick r:id="rId2" action="ppaction://hlinksldjump"/>
            <a:extLst>
              <a:ext uri="{FF2B5EF4-FFF2-40B4-BE49-F238E27FC236}">
                <a16:creationId xmlns:a16="http://schemas.microsoft.com/office/drawing/2014/main" id="{89607B76-9A7F-4150-AC15-8E3080F632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5679078"/>
      </p:ext>
    </p:extLst>
  </p:cSld>
  <p:clrMapOvr>
    <a:masterClrMapping/>
  </p:clrMapOvr>
  <p:transition spd="slow">
    <p:push dir="u"/>
  </p:transition>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D336D4B-F9C3-4167-9191-8DA896C803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6">
            <a:extLst>
              <a:ext uri="{FF2B5EF4-FFF2-40B4-BE49-F238E27FC236}">
                <a16:creationId xmlns:a16="http://schemas.microsoft.com/office/drawing/2014/main" id="{069BF0B4-2BF1-40F2-8D8E-9CFCED97D9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0" y="4672012"/>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solidFill>
            <a:srgbClr val="212121"/>
          </a:solid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ítulo 1">
            <a:extLst>
              <a:ext uri="{FF2B5EF4-FFF2-40B4-BE49-F238E27FC236}">
                <a16:creationId xmlns:a16="http://schemas.microsoft.com/office/drawing/2014/main" id="{7AAC501C-C5C1-447E-BF94-820293BEECA3}"/>
              </a:ext>
            </a:extLst>
          </p:cNvPr>
          <p:cNvSpPr>
            <a:spLocks noGrp="1"/>
          </p:cNvSpPr>
          <p:nvPr>
            <p:ph type="title"/>
          </p:nvPr>
        </p:nvSpPr>
        <p:spPr>
          <a:xfrm>
            <a:off x="451513" y="5176569"/>
            <a:ext cx="4589009" cy="970450"/>
          </a:xfrm>
        </p:spPr>
        <p:txBody>
          <a:bodyPr anchor="ctr">
            <a:normAutofit/>
          </a:bodyPr>
          <a:lstStyle/>
          <a:p>
            <a:r>
              <a:rPr lang="es-CL" sz="2400"/>
              <a:t>Contenedores de carga</a:t>
            </a:r>
          </a:p>
        </p:txBody>
      </p:sp>
      <p:pic>
        <p:nvPicPr>
          <p:cNvPr id="7" name="Marcador de contenido 3">
            <a:extLst>
              <a:ext uri="{FF2B5EF4-FFF2-40B4-BE49-F238E27FC236}">
                <a16:creationId xmlns:a16="http://schemas.microsoft.com/office/drawing/2014/main" id="{0419CEFC-6EEB-4A3E-8592-72DDF923F852}"/>
              </a:ext>
            </a:extLst>
          </p:cNvPr>
          <p:cNvPicPr>
            <a:picLocks noChangeAspect="1"/>
          </p:cNvPicPr>
          <p:nvPr/>
        </p:nvPicPr>
        <p:blipFill>
          <a:blip r:embed="rId2"/>
          <a:stretch>
            <a:fillRect/>
          </a:stretch>
        </p:blipFill>
        <p:spPr>
          <a:xfrm>
            <a:off x="514351" y="514350"/>
            <a:ext cx="9415430" cy="3930942"/>
          </a:xfrm>
          <a:prstGeom prst="roundRect">
            <a:avLst>
              <a:gd name="adj" fmla="val 3876"/>
            </a:avLst>
          </a:prstGeom>
          <a:ln>
            <a:solidFill>
              <a:schemeClr val="accent1"/>
            </a:solidFill>
          </a:ln>
          <a:effectLst/>
        </p:spPr>
      </p:pic>
      <p:sp>
        <p:nvSpPr>
          <p:cNvPr id="15" name="Content Placeholder 8">
            <a:extLst>
              <a:ext uri="{FF2B5EF4-FFF2-40B4-BE49-F238E27FC236}">
                <a16:creationId xmlns:a16="http://schemas.microsoft.com/office/drawing/2014/main" id="{676C0321-BF70-4D12-A203-AFA0E97FA8BF}"/>
              </a:ext>
            </a:extLst>
          </p:cNvPr>
          <p:cNvSpPr>
            <a:spLocks noGrp="1"/>
          </p:cNvSpPr>
          <p:nvPr>
            <p:ph idx="1"/>
          </p:nvPr>
        </p:nvSpPr>
        <p:spPr>
          <a:xfrm>
            <a:off x="5344886" y="5176569"/>
            <a:ext cx="6028400" cy="970450"/>
          </a:xfrm>
        </p:spPr>
        <p:txBody>
          <a:bodyPr>
            <a:normAutofit/>
          </a:bodyPr>
          <a:lstStyle/>
          <a:p>
            <a:pPr marL="0" indent="0">
              <a:buNone/>
            </a:pPr>
            <a:r>
              <a:rPr lang="en-US" dirty="0" err="1">
                <a:solidFill>
                  <a:srgbClr val="FEFEFE"/>
                </a:solidFill>
              </a:rPr>
              <a:t>Estructura</a:t>
            </a:r>
            <a:r>
              <a:rPr lang="en-US" dirty="0">
                <a:solidFill>
                  <a:srgbClr val="FEFEFE"/>
                </a:solidFill>
              </a:rPr>
              <a:t> de </a:t>
            </a:r>
            <a:r>
              <a:rPr lang="en-US" dirty="0" err="1">
                <a:solidFill>
                  <a:srgbClr val="FEFEFE"/>
                </a:solidFill>
              </a:rPr>
              <a:t>costos</a:t>
            </a:r>
            <a:r>
              <a:rPr lang="en-US" dirty="0">
                <a:solidFill>
                  <a:srgbClr val="FEFEFE"/>
                </a:solidFill>
              </a:rPr>
              <a:t> por </a:t>
            </a:r>
            <a:r>
              <a:rPr lang="en-US" dirty="0" err="1">
                <a:solidFill>
                  <a:srgbClr val="FEFEFE"/>
                </a:solidFill>
              </a:rPr>
              <a:t>contenedor</a:t>
            </a:r>
            <a:endParaRPr lang="en-US" dirty="0">
              <a:solidFill>
                <a:srgbClr val="FEFEFE"/>
              </a:solidFill>
            </a:endParaRPr>
          </a:p>
        </p:txBody>
      </p:sp>
      <p:pic>
        <p:nvPicPr>
          <p:cNvPr id="8" name="Gráfico 7" descr="Libro abierto">
            <a:hlinkClick r:id="rId3" action="ppaction://hlinksldjump"/>
            <a:extLst>
              <a:ext uri="{FF2B5EF4-FFF2-40B4-BE49-F238E27FC236}">
                <a16:creationId xmlns:a16="http://schemas.microsoft.com/office/drawing/2014/main" id="{94648C3A-FDA1-498F-909C-EE1EA6A9C6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1467320545"/>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Freeform 6">
            <a:extLst>
              <a:ext uri="{FF2B5EF4-FFF2-40B4-BE49-F238E27FC236}">
                <a16:creationId xmlns:a16="http://schemas.microsoft.com/office/drawing/2014/main" id="{133F8CB7-795C-4272-9073-64D8CF97F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19" name="Rounded Rectangle 16">
            <a:extLst>
              <a:ext uri="{FF2B5EF4-FFF2-40B4-BE49-F238E27FC236}">
                <a16:creationId xmlns:a16="http://schemas.microsoft.com/office/drawing/2014/main" id="{CC57EF5B-92B7-4D8A-82DE-4665F89A21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4306" y="643464"/>
            <a:ext cx="10927614" cy="3599352"/>
          </a:xfrm>
          <a:prstGeom prst="roundRect">
            <a:avLst>
              <a:gd name="adj" fmla="val 3513"/>
            </a:avLst>
          </a:prstGeom>
          <a:solidFill>
            <a:schemeClr val="bg1"/>
          </a:solidFill>
          <a:ln>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3A4AC0CC-D5D6-4673-B926-3E826AAA752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bwMode="white">
          <a:xfrm>
            <a:off x="0" y="4525094"/>
            <a:ext cx="12203151" cy="2344057"/>
            <a:chOff x="0" y="4525094"/>
            <a:chExt cx="12203151" cy="2344057"/>
          </a:xfrm>
        </p:grpSpPr>
        <p:sp>
          <p:nvSpPr>
            <p:cNvPr id="22" name="Freeform 9">
              <a:extLst>
                <a:ext uri="{FF2B5EF4-FFF2-40B4-BE49-F238E27FC236}">
                  <a16:creationId xmlns:a16="http://schemas.microsoft.com/office/drawing/2014/main" id="{8F6A282D-54F8-4F82-8E6A-17C174AA39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0" y="4525094"/>
              <a:ext cx="12192000" cy="2332906"/>
            </a:xfrm>
            <a:custGeom>
              <a:avLst/>
              <a:gdLst>
                <a:gd name="connsiteX0" fmla="*/ 0 w 12192000"/>
                <a:gd name="connsiteY0" fmla="*/ 0 h 2332906"/>
                <a:gd name="connsiteX1" fmla="*/ 1996017 w 12192000"/>
                <a:gd name="connsiteY1" fmla="*/ 0 h 2332906"/>
                <a:gd name="connsiteX2" fmla="*/ 2377017 w 12192000"/>
                <a:gd name="connsiteY2" fmla="*/ 263783 h 2332906"/>
                <a:gd name="connsiteX3" fmla="*/ 2385484 w 12192000"/>
                <a:gd name="connsiteY3" fmla="*/ 266713 h 2332906"/>
                <a:gd name="connsiteX4" fmla="*/ 2398184 w 12192000"/>
                <a:gd name="connsiteY4" fmla="*/ 271110 h 2332906"/>
                <a:gd name="connsiteX5" fmla="*/ 2410883 w 12192000"/>
                <a:gd name="connsiteY5" fmla="*/ 275506 h 2332906"/>
                <a:gd name="connsiteX6" fmla="*/ 2421467 w 12192000"/>
                <a:gd name="connsiteY6" fmla="*/ 275506 h 2332906"/>
                <a:gd name="connsiteX7" fmla="*/ 2434167 w 12192000"/>
                <a:gd name="connsiteY7" fmla="*/ 275506 h 2332906"/>
                <a:gd name="connsiteX8" fmla="*/ 2444750 w 12192000"/>
                <a:gd name="connsiteY8" fmla="*/ 271110 h 2332906"/>
                <a:gd name="connsiteX9" fmla="*/ 2457450 w 12192000"/>
                <a:gd name="connsiteY9" fmla="*/ 266713 h 2332906"/>
                <a:gd name="connsiteX10" fmla="*/ 2465917 w 12192000"/>
                <a:gd name="connsiteY10" fmla="*/ 263783 h 2332906"/>
                <a:gd name="connsiteX11" fmla="*/ 2846917 w 12192000"/>
                <a:gd name="connsiteY11" fmla="*/ 0 h 2332906"/>
                <a:gd name="connsiteX12" fmla="*/ 12192000 w 12192000"/>
                <a:gd name="connsiteY12" fmla="*/ 0 h 2332906"/>
                <a:gd name="connsiteX13" fmla="*/ 12192000 w 12192000"/>
                <a:gd name="connsiteY13" fmla="*/ 2332906 h 2332906"/>
                <a:gd name="connsiteX14" fmla="*/ 0 w 12192000"/>
                <a:gd name="connsiteY14" fmla="*/ 2332906 h 2332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2332906">
                  <a:moveTo>
                    <a:pt x="0" y="0"/>
                  </a:moveTo>
                  <a:lnTo>
                    <a:pt x="1996017" y="0"/>
                  </a:lnTo>
                  <a:lnTo>
                    <a:pt x="2377017" y="263783"/>
                  </a:lnTo>
                  <a:lnTo>
                    <a:pt x="2385484" y="266713"/>
                  </a:lnTo>
                  <a:lnTo>
                    <a:pt x="2398184" y="271110"/>
                  </a:lnTo>
                  <a:lnTo>
                    <a:pt x="2410883" y="275506"/>
                  </a:lnTo>
                  <a:lnTo>
                    <a:pt x="2421467" y="275506"/>
                  </a:lnTo>
                  <a:lnTo>
                    <a:pt x="2434167" y="275506"/>
                  </a:lnTo>
                  <a:lnTo>
                    <a:pt x="2444750" y="271110"/>
                  </a:lnTo>
                  <a:lnTo>
                    <a:pt x="2457450" y="266713"/>
                  </a:lnTo>
                  <a:lnTo>
                    <a:pt x="2465917" y="263783"/>
                  </a:lnTo>
                  <a:lnTo>
                    <a:pt x="2846917" y="0"/>
                  </a:lnTo>
                  <a:lnTo>
                    <a:pt x="12192000" y="0"/>
                  </a:lnTo>
                  <a:lnTo>
                    <a:pt x="12192000" y="2332906"/>
                  </a:lnTo>
                  <a:lnTo>
                    <a:pt x="0" y="2332906"/>
                  </a:lnTo>
                  <a:close/>
                </a:path>
              </a:pathLst>
            </a:custGeom>
            <a:solidFill>
              <a:srgbClr val="262626"/>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2CC7973C-9C83-467C-8997-F160C1AA12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flipH="1">
              <a:off x="3820" y="4536245"/>
              <a:ext cx="5660999" cy="2332906"/>
            </a:xfrm>
            <a:prstGeom prst="triangle">
              <a:avLst>
                <a:gd name="adj" fmla="val 100000"/>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Isosceles Triangle 23">
              <a:extLst>
                <a:ext uri="{FF2B5EF4-FFF2-40B4-BE49-F238E27FC236}">
                  <a16:creationId xmlns:a16="http://schemas.microsoft.com/office/drawing/2014/main" id="{33437AA1-6F72-4CDF-B5DF-55B57B283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4813714" y="4536245"/>
              <a:ext cx="7389437" cy="2332906"/>
            </a:xfrm>
            <a:prstGeom prst="triangle">
              <a:avLst>
                <a:gd name="adj" fmla="val 100000"/>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ítulo 1">
            <a:extLst>
              <a:ext uri="{FF2B5EF4-FFF2-40B4-BE49-F238E27FC236}">
                <a16:creationId xmlns:a16="http://schemas.microsoft.com/office/drawing/2014/main" id="{3ACF9BEF-1836-4EF2-8171-BA0594B78FE8}"/>
              </a:ext>
            </a:extLst>
          </p:cNvPr>
          <p:cNvSpPr>
            <a:spLocks noGrp="1"/>
          </p:cNvSpPr>
          <p:nvPr>
            <p:ph type="title"/>
          </p:nvPr>
        </p:nvSpPr>
        <p:spPr>
          <a:xfrm>
            <a:off x="810001" y="4817533"/>
            <a:ext cx="10572000" cy="1526996"/>
          </a:xfrm>
        </p:spPr>
        <p:txBody>
          <a:bodyPr vert="horz" lIns="91440" tIns="45720" rIns="91440" bIns="45720" rtlCol="0" anchor="b">
            <a:normAutofit/>
          </a:bodyPr>
          <a:lstStyle/>
          <a:p>
            <a:r>
              <a:rPr lang="en-US" dirty="0" err="1"/>
              <a:t>Contenedores</a:t>
            </a:r>
            <a:r>
              <a:rPr lang="en-US" dirty="0"/>
              <a:t> de </a:t>
            </a:r>
            <a:r>
              <a:rPr lang="en-US" dirty="0" err="1"/>
              <a:t>carga</a:t>
            </a:r>
            <a:br>
              <a:rPr lang="en-US" dirty="0"/>
            </a:br>
            <a:r>
              <a:rPr lang="en-US" sz="2800" b="0" dirty="0" err="1"/>
              <a:t>Comparación</a:t>
            </a:r>
            <a:r>
              <a:rPr lang="en-US" sz="2800" b="0" dirty="0"/>
              <a:t> de </a:t>
            </a:r>
            <a:r>
              <a:rPr lang="en-US" sz="2800" b="0" dirty="0" err="1"/>
              <a:t>costos</a:t>
            </a:r>
            <a:endParaRPr lang="en-US" b="0" dirty="0"/>
          </a:p>
        </p:txBody>
      </p:sp>
      <p:pic>
        <p:nvPicPr>
          <p:cNvPr id="14" name="Imagen 7">
            <a:extLst>
              <a:ext uri="{FF2B5EF4-FFF2-40B4-BE49-F238E27FC236}">
                <a16:creationId xmlns:a16="http://schemas.microsoft.com/office/drawing/2014/main" id="{129C2897-6C9B-44EA-BFA8-71F1947EEC3C}"/>
              </a:ext>
            </a:extLst>
          </p:cNvPr>
          <p:cNvPicPr>
            <a:picLocks noGrp="1" noChangeAspect="1"/>
          </p:cNvPicPr>
          <p:nvPr>
            <p:ph idx="1"/>
          </p:nvPr>
        </p:nvPicPr>
        <p:blipFill>
          <a:blip r:embed="rId2"/>
          <a:stretch>
            <a:fillRect/>
          </a:stretch>
        </p:blipFill>
        <p:spPr>
          <a:xfrm>
            <a:off x="848743" y="1422345"/>
            <a:ext cx="10460962" cy="2039888"/>
          </a:xfrm>
          <a:prstGeom prst="rect">
            <a:avLst/>
          </a:prstGeom>
          <a:ln>
            <a:noFill/>
          </a:ln>
          <a:effectLst/>
        </p:spPr>
      </p:pic>
      <p:sp>
        <p:nvSpPr>
          <p:cNvPr id="10" name="CuadroTexto 9">
            <a:extLst>
              <a:ext uri="{FF2B5EF4-FFF2-40B4-BE49-F238E27FC236}">
                <a16:creationId xmlns:a16="http://schemas.microsoft.com/office/drawing/2014/main" id="{BD441DFF-97F3-4E5C-9599-542F0E308620}"/>
              </a:ext>
            </a:extLst>
          </p:cNvPr>
          <p:cNvSpPr txBox="1"/>
          <p:nvPr/>
        </p:nvSpPr>
        <p:spPr>
          <a:xfrm>
            <a:off x="7666892" y="5354769"/>
            <a:ext cx="4389119" cy="830997"/>
          </a:xfrm>
          <a:prstGeom prst="rect">
            <a:avLst/>
          </a:prstGeom>
          <a:noFill/>
        </p:spPr>
        <p:txBody>
          <a:bodyPr wrap="square" rtlCol="0">
            <a:spAutoFit/>
          </a:bodyPr>
          <a:lstStyle/>
          <a:p>
            <a:pPr algn="r"/>
            <a:r>
              <a:rPr lang="es-CL" sz="2400" dirty="0">
                <a:solidFill>
                  <a:schemeClr val="bg1"/>
                </a:solidFill>
              </a:rPr>
              <a:t>Costo Contenedor Estándar</a:t>
            </a:r>
          </a:p>
          <a:p>
            <a:pPr algn="r"/>
            <a:r>
              <a:rPr lang="es-CL" sz="2400" dirty="0">
                <a:solidFill>
                  <a:schemeClr val="bg1"/>
                </a:solidFill>
              </a:rPr>
              <a:t>A 10 años:  US$49.372</a:t>
            </a:r>
          </a:p>
        </p:txBody>
      </p:sp>
      <p:pic>
        <p:nvPicPr>
          <p:cNvPr id="11" name="Gráfico 10" descr="Libro abierto">
            <a:hlinkClick r:id="rId3" action="ppaction://hlinksldjump"/>
            <a:extLst>
              <a:ext uri="{FF2B5EF4-FFF2-40B4-BE49-F238E27FC236}">
                <a16:creationId xmlns:a16="http://schemas.microsoft.com/office/drawing/2014/main" id="{429ED865-BF8B-45E3-9072-91E96CB7135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643699929"/>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1F88D4A-8EA9-42BE-BE98-CA0643F9909D}"/>
              </a:ext>
            </a:extLst>
          </p:cNvPr>
          <p:cNvSpPr>
            <a:spLocks noGrp="1"/>
          </p:cNvSpPr>
          <p:nvPr>
            <p:ph type="title"/>
          </p:nvPr>
        </p:nvSpPr>
        <p:spPr/>
        <p:txBody>
          <a:bodyPr/>
          <a:lstStyle/>
          <a:p>
            <a:r>
              <a:rPr lang="es-CL" dirty="0"/>
              <a:t>Comentarios</a:t>
            </a:r>
          </a:p>
        </p:txBody>
      </p:sp>
      <p:sp>
        <p:nvSpPr>
          <p:cNvPr id="5" name="Marcador de texto 4">
            <a:extLst>
              <a:ext uri="{FF2B5EF4-FFF2-40B4-BE49-F238E27FC236}">
                <a16:creationId xmlns:a16="http://schemas.microsoft.com/office/drawing/2014/main" id="{E1BC7F0D-E87C-40C3-8DF2-89C5AF608F87}"/>
              </a:ext>
            </a:extLst>
          </p:cNvPr>
          <p:cNvSpPr>
            <a:spLocks noGrp="1"/>
          </p:cNvSpPr>
          <p:nvPr>
            <p:ph type="body" idx="1"/>
          </p:nvPr>
        </p:nvSpPr>
        <p:spPr>
          <a:xfrm>
            <a:off x="814729" y="2174875"/>
            <a:ext cx="3282487" cy="576262"/>
          </a:xfrm>
        </p:spPr>
        <p:txBody>
          <a:bodyPr/>
          <a:lstStyle/>
          <a:p>
            <a:r>
              <a:rPr lang="es-CL" dirty="0"/>
              <a:t>Pintura BC/CC</a:t>
            </a:r>
          </a:p>
        </p:txBody>
      </p:sp>
      <p:sp>
        <p:nvSpPr>
          <p:cNvPr id="6" name="Marcador de contenido 5">
            <a:extLst>
              <a:ext uri="{FF2B5EF4-FFF2-40B4-BE49-F238E27FC236}">
                <a16:creationId xmlns:a16="http://schemas.microsoft.com/office/drawing/2014/main" id="{6244595B-F027-47E2-856A-C26F49C15519}"/>
              </a:ext>
            </a:extLst>
          </p:cNvPr>
          <p:cNvSpPr>
            <a:spLocks noGrp="1"/>
          </p:cNvSpPr>
          <p:nvPr>
            <p:ph sz="half" idx="2"/>
          </p:nvPr>
        </p:nvSpPr>
        <p:spPr>
          <a:xfrm>
            <a:off x="814729" y="2751138"/>
            <a:ext cx="3282487" cy="3109913"/>
          </a:xfrm>
        </p:spPr>
        <p:txBody>
          <a:bodyPr/>
          <a:lstStyle/>
          <a:p>
            <a:r>
              <a:rPr lang="es-CL" dirty="0"/>
              <a:t>Altamente atractivo ante costos similares</a:t>
            </a:r>
          </a:p>
          <a:p>
            <a:r>
              <a:rPr lang="es-CL" dirty="0"/>
              <a:t>A costos mayores, la inversión es recuperable </a:t>
            </a:r>
          </a:p>
          <a:p>
            <a:r>
              <a:rPr lang="es-CL" dirty="0"/>
              <a:t>Al maximizar la vida útil, se puede ahorrar costos en volver a pintar la aeronave</a:t>
            </a:r>
          </a:p>
        </p:txBody>
      </p:sp>
      <p:sp>
        <p:nvSpPr>
          <p:cNvPr id="7" name="Marcador de texto 6">
            <a:extLst>
              <a:ext uri="{FF2B5EF4-FFF2-40B4-BE49-F238E27FC236}">
                <a16:creationId xmlns:a16="http://schemas.microsoft.com/office/drawing/2014/main" id="{2997FA9D-832E-4937-8E09-CD6B1D73D214}"/>
              </a:ext>
            </a:extLst>
          </p:cNvPr>
          <p:cNvSpPr>
            <a:spLocks noGrp="1"/>
          </p:cNvSpPr>
          <p:nvPr>
            <p:ph type="body" sz="quarter" idx="3"/>
          </p:nvPr>
        </p:nvSpPr>
        <p:spPr>
          <a:xfrm>
            <a:off x="4454756" y="2174874"/>
            <a:ext cx="3282487" cy="576262"/>
          </a:xfrm>
        </p:spPr>
        <p:txBody>
          <a:bodyPr/>
          <a:lstStyle/>
          <a:p>
            <a:r>
              <a:rPr lang="es-CL" sz="1800" dirty="0"/>
              <a:t>Optimización de embarque</a:t>
            </a:r>
          </a:p>
        </p:txBody>
      </p:sp>
      <p:sp>
        <p:nvSpPr>
          <p:cNvPr id="8" name="Marcador de contenido 7">
            <a:extLst>
              <a:ext uri="{FF2B5EF4-FFF2-40B4-BE49-F238E27FC236}">
                <a16:creationId xmlns:a16="http://schemas.microsoft.com/office/drawing/2014/main" id="{D4498B86-5CE1-499C-A349-089AAA137274}"/>
              </a:ext>
            </a:extLst>
          </p:cNvPr>
          <p:cNvSpPr>
            <a:spLocks noGrp="1"/>
          </p:cNvSpPr>
          <p:nvPr>
            <p:ph sz="quarter" idx="4"/>
          </p:nvPr>
        </p:nvSpPr>
        <p:spPr>
          <a:xfrm>
            <a:off x="4454756" y="2751137"/>
            <a:ext cx="3282487" cy="3109913"/>
          </a:xfrm>
        </p:spPr>
        <p:txBody>
          <a:bodyPr/>
          <a:lstStyle/>
          <a:p>
            <a:r>
              <a:rPr lang="es-CL" dirty="0"/>
              <a:t>Beneficios considerables</a:t>
            </a:r>
          </a:p>
          <a:p>
            <a:r>
              <a:rPr lang="es-CL" dirty="0"/>
              <a:t>En el caso de uso de </a:t>
            </a:r>
            <a:r>
              <a:rPr lang="es-CL" dirty="0" err="1"/>
              <a:t>apu</a:t>
            </a:r>
            <a:r>
              <a:rPr lang="es-CL" dirty="0"/>
              <a:t> de 25%, se ahorran US$130 mil anual</a:t>
            </a:r>
          </a:p>
          <a:p>
            <a:r>
              <a:rPr lang="es-CL" dirty="0"/>
              <a:t>Costos de implementación no serían altos</a:t>
            </a:r>
          </a:p>
        </p:txBody>
      </p:sp>
      <p:sp>
        <p:nvSpPr>
          <p:cNvPr id="9" name="Marcador de texto 6">
            <a:extLst>
              <a:ext uri="{FF2B5EF4-FFF2-40B4-BE49-F238E27FC236}">
                <a16:creationId xmlns:a16="http://schemas.microsoft.com/office/drawing/2014/main" id="{589442B3-6AD6-42AD-93BD-9BBCF2FCD578}"/>
              </a:ext>
            </a:extLst>
          </p:cNvPr>
          <p:cNvSpPr txBox="1">
            <a:spLocks/>
          </p:cNvSpPr>
          <p:nvPr/>
        </p:nvSpPr>
        <p:spPr>
          <a:xfrm>
            <a:off x="8094784" y="2174874"/>
            <a:ext cx="3282487" cy="576262"/>
          </a:xfrm>
          <a:prstGeom prst="rect">
            <a:avLst/>
          </a:prstGeom>
          <a:effectLst>
            <a:outerShdw blurRad="50800" dir="14400000">
              <a:srgbClr val="000000">
                <a:alpha val="40000"/>
              </a:srgbClr>
            </a:outerShdw>
          </a:effectLst>
        </p:spPr>
        <p:txBody>
          <a:bodyPr vert="horz" lIns="91440" tIns="45720" rIns="91440" bIns="45720" rtlCol="0" anchor="b">
            <a:noAutofit/>
          </a:bodyPr>
          <a:lstStyle>
            <a:lvl1pPr marL="0" indent="0" algn="ctr" defTabSz="457200" rtl="0" eaLnBrk="1" latinLnBrk="0" hangingPunct="1">
              <a:spcBef>
                <a:spcPct val="20000"/>
              </a:spcBef>
              <a:spcAft>
                <a:spcPts val="600"/>
              </a:spcAft>
              <a:buClr>
                <a:schemeClr val="accent1"/>
              </a:buClr>
              <a:buFont typeface="Wingdings 2" charset="2"/>
              <a:buNone/>
              <a:defRPr sz="2000" b="0" kern="1200">
                <a:solidFill>
                  <a:schemeClr val="tx1"/>
                </a:solidFill>
                <a:latin typeface="+mn-lt"/>
                <a:ea typeface="+mn-ea"/>
                <a:cs typeface="+mn-cs"/>
              </a:defRPr>
            </a:lvl1pPr>
            <a:lvl2pPr marL="457200" indent="0" algn="l" defTabSz="457200" rtl="0" eaLnBrk="1" latinLnBrk="0" hangingPunct="1">
              <a:spcBef>
                <a:spcPct val="20000"/>
              </a:spcBef>
              <a:spcAft>
                <a:spcPts val="600"/>
              </a:spcAft>
              <a:buClr>
                <a:schemeClr val="accent1"/>
              </a:buClr>
              <a:buFont typeface="Wingdings 2" charset="2"/>
              <a:buNone/>
              <a:defRPr sz="2000" b="1" kern="1200">
                <a:solidFill>
                  <a:schemeClr val="tx1"/>
                </a:solidFill>
                <a:latin typeface="+mn-lt"/>
                <a:ea typeface="+mn-ea"/>
                <a:cs typeface="+mn-cs"/>
              </a:defRPr>
            </a:lvl2pPr>
            <a:lvl3pPr marL="914400" indent="0" algn="l" defTabSz="457200" rtl="0" eaLnBrk="1" latinLnBrk="0" hangingPunct="1">
              <a:spcBef>
                <a:spcPct val="20000"/>
              </a:spcBef>
              <a:spcAft>
                <a:spcPts val="600"/>
              </a:spcAft>
              <a:buClr>
                <a:schemeClr val="accent1"/>
              </a:buClr>
              <a:buFont typeface="Wingdings 2" charset="2"/>
              <a:buNone/>
              <a:defRPr sz="1800" b="1" kern="1200">
                <a:solidFill>
                  <a:schemeClr val="tx1"/>
                </a:solidFill>
                <a:latin typeface="+mn-lt"/>
                <a:ea typeface="+mn-ea"/>
                <a:cs typeface="+mn-cs"/>
              </a:defRPr>
            </a:lvl3pPr>
            <a:lvl4pPr marL="1371600" indent="0" algn="l" defTabSz="457200" rtl="0" eaLnBrk="1" latinLnBrk="0" hangingPunct="1">
              <a:spcBef>
                <a:spcPct val="20000"/>
              </a:spcBef>
              <a:spcAft>
                <a:spcPts val="600"/>
              </a:spcAft>
              <a:buClr>
                <a:schemeClr val="accent1"/>
              </a:buClr>
              <a:buFont typeface="Wingdings 2" charset="2"/>
              <a:buNone/>
              <a:defRPr sz="1600" b="1" kern="1200">
                <a:solidFill>
                  <a:schemeClr val="tx1"/>
                </a:solidFill>
                <a:latin typeface="+mn-lt"/>
                <a:ea typeface="+mn-ea"/>
                <a:cs typeface="+mn-cs"/>
              </a:defRPr>
            </a:lvl4pPr>
            <a:lvl5pPr marL="1828800" indent="0" algn="l" defTabSz="457200" rtl="0" eaLnBrk="1" latinLnBrk="0" hangingPunct="1">
              <a:spcBef>
                <a:spcPct val="20000"/>
              </a:spcBef>
              <a:spcAft>
                <a:spcPts val="600"/>
              </a:spcAft>
              <a:buClr>
                <a:schemeClr val="accent1"/>
              </a:buClr>
              <a:buFont typeface="Wingdings 2" charset="2"/>
              <a:buNone/>
              <a:defRPr sz="1600" b="1" kern="1200">
                <a:solidFill>
                  <a:schemeClr val="tx1"/>
                </a:solidFill>
                <a:latin typeface="+mn-lt"/>
                <a:ea typeface="+mn-ea"/>
                <a:cs typeface="+mn-cs"/>
              </a:defRPr>
            </a:lvl5pPr>
            <a:lvl6pPr marL="2286000" indent="0" algn="l" defTabSz="457200" rtl="0" eaLnBrk="1" latinLnBrk="0" hangingPunct="1">
              <a:spcBef>
                <a:spcPct val="20000"/>
              </a:spcBef>
              <a:spcAft>
                <a:spcPts val="600"/>
              </a:spcAft>
              <a:buClr>
                <a:schemeClr val="accent1"/>
              </a:buClr>
              <a:buFont typeface="Wingdings 2" charset="2"/>
              <a:buNone/>
              <a:defRPr sz="1600" b="1" kern="1200">
                <a:solidFill>
                  <a:schemeClr val="tx1"/>
                </a:solidFill>
                <a:latin typeface="+mn-lt"/>
                <a:ea typeface="+mn-ea"/>
                <a:cs typeface="+mn-cs"/>
              </a:defRPr>
            </a:lvl6pPr>
            <a:lvl7pPr marL="2743200" indent="0" algn="l" defTabSz="457200" rtl="0" eaLnBrk="1" latinLnBrk="0" hangingPunct="1">
              <a:spcBef>
                <a:spcPct val="20000"/>
              </a:spcBef>
              <a:spcAft>
                <a:spcPts val="600"/>
              </a:spcAft>
              <a:buClr>
                <a:schemeClr val="accent1"/>
              </a:buClr>
              <a:buFont typeface="Wingdings 2" charset="2"/>
              <a:buNone/>
              <a:defRPr sz="1600" b="1" kern="1200">
                <a:solidFill>
                  <a:schemeClr val="tx1"/>
                </a:solidFill>
                <a:latin typeface="+mn-lt"/>
                <a:ea typeface="+mn-ea"/>
                <a:cs typeface="+mn-cs"/>
              </a:defRPr>
            </a:lvl7pPr>
            <a:lvl8pPr marL="3200400" indent="0" algn="l" defTabSz="457200" rtl="0" eaLnBrk="1" latinLnBrk="0" hangingPunct="1">
              <a:spcBef>
                <a:spcPct val="20000"/>
              </a:spcBef>
              <a:spcAft>
                <a:spcPts val="600"/>
              </a:spcAft>
              <a:buClr>
                <a:schemeClr val="accent1"/>
              </a:buClr>
              <a:buFont typeface="Wingdings 2" charset="2"/>
              <a:buNone/>
              <a:defRPr sz="1600" b="1" kern="1200">
                <a:solidFill>
                  <a:schemeClr val="tx1"/>
                </a:solidFill>
                <a:latin typeface="+mn-lt"/>
                <a:ea typeface="+mn-ea"/>
                <a:cs typeface="+mn-cs"/>
              </a:defRPr>
            </a:lvl8pPr>
            <a:lvl9pPr marL="3657600" indent="0" algn="l" defTabSz="457200" rtl="0" eaLnBrk="1" latinLnBrk="0" hangingPunct="1">
              <a:spcBef>
                <a:spcPct val="20000"/>
              </a:spcBef>
              <a:spcAft>
                <a:spcPts val="600"/>
              </a:spcAft>
              <a:buClr>
                <a:schemeClr val="accent1"/>
              </a:buClr>
              <a:buFont typeface="Wingdings 2" charset="2"/>
              <a:buNone/>
              <a:defRPr sz="1600" b="1" kern="1200">
                <a:solidFill>
                  <a:schemeClr val="tx1"/>
                </a:solidFill>
                <a:latin typeface="+mn-lt"/>
                <a:ea typeface="+mn-ea"/>
                <a:cs typeface="+mn-cs"/>
              </a:defRPr>
            </a:lvl9pPr>
          </a:lstStyle>
          <a:p>
            <a:r>
              <a:rPr lang="es-CL" dirty="0"/>
              <a:t>Contenedores de Carga</a:t>
            </a:r>
          </a:p>
        </p:txBody>
      </p:sp>
      <p:sp>
        <p:nvSpPr>
          <p:cNvPr id="10" name="Marcador de contenido 7">
            <a:extLst>
              <a:ext uri="{FF2B5EF4-FFF2-40B4-BE49-F238E27FC236}">
                <a16:creationId xmlns:a16="http://schemas.microsoft.com/office/drawing/2014/main" id="{FAA3D453-99BE-440C-9D68-A0C51F6C9CF5}"/>
              </a:ext>
            </a:extLst>
          </p:cNvPr>
          <p:cNvSpPr txBox="1">
            <a:spLocks/>
          </p:cNvSpPr>
          <p:nvPr/>
        </p:nvSpPr>
        <p:spPr>
          <a:xfrm>
            <a:off x="8094784" y="2751137"/>
            <a:ext cx="3282487" cy="3109913"/>
          </a:xfrm>
          <a:prstGeom prst="rect">
            <a:avLst/>
          </a:prstGeom>
          <a:effectLst>
            <a:outerShdw blurRad="50800" dir="14400000">
              <a:srgbClr val="000000">
                <a:alpha val="40000"/>
              </a:srgbClr>
            </a:outerShdw>
          </a:effectLst>
        </p:spPr>
        <p:txBody>
          <a:bodyPr vert="horz" lIns="91440" tIns="45720" rIns="91440" bIns="45720" rtlCol="0" anchor="t">
            <a:normAutofit/>
          </a:bodyPr>
          <a:lst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a:lstStyle>
          <a:p>
            <a:r>
              <a:rPr lang="es-CL" dirty="0"/>
              <a:t>Pueden ser viables en ocasiones particulares</a:t>
            </a:r>
          </a:p>
          <a:p>
            <a:r>
              <a:rPr lang="es-CL" dirty="0"/>
              <a:t>En países con alto costo de HH, permiten reducir costos.</a:t>
            </a:r>
          </a:p>
          <a:p>
            <a:r>
              <a:rPr lang="es-CL" dirty="0"/>
              <a:t>Pueden ser beneficiosos en aeropuertos congestionados</a:t>
            </a:r>
          </a:p>
        </p:txBody>
      </p:sp>
      <p:pic>
        <p:nvPicPr>
          <p:cNvPr id="11" name="Gráfico 10" descr="Libro abierto">
            <a:hlinkClick r:id="rId2" action="ppaction://hlinksldjump"/>
            <a:extLst>
              <a:ext uri="{FF2B5EF4-FFF2-40B4-BE49-F238E27FC236}">
                <a16:creationId xmlns:a16="http://schemas.microsoft.com/office/drawing/2014/main" id="{5290FA18-F898-41EF-912D-0B7A5FE2FBA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196205793"/>
      </p:ext>
    </p:extLst>
  </p:cSld>
  <p:clrMapOvr>
    <a:masterClrMapping/>
  </p:clrMapOvr>
  <p:transition spd="slow">
    <p:push dir="u"/>
  </p:transition>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1E0D4A3-ECB8-4689-ABDB-9CE848CE83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ítulo 6">
            <a:extLst>
              <a:ext uri="{FF2B5EF4-FFF2-40B4-BE49-F238E27FC236}">
                <a16:creationId xmlns:a16="http://schemas.microsoft.com/office/drawing/2014/main" id="{B7BB1788-398F-4C3D-B0F5-0411E2A73BA7}"/>
              </a:ext>
            </a:extLst>
          </p:cNvPr>
          <p:cNvSpPr>
            <a:spLocks noGrp="1"/>
          </p:cNvSpPr>
          <p:nvPr>
            <p:ph type="title"/>
          </p:nvPr>
        </p:nvSpPr>
        <p:spPr>
          <a:xfrm>
            <a:off x="810000" y="447188"/>
            <a:ext cx="10571998" cy="970450"/>
          </a:xfrm>
          <a:effectLst/>
        </p:spPr>
        <p:txBody>
          <a:bodyPr anchor="ctr">
            <a:normAutofit/>
          </a:bodyPr>
          <a:lstStyle/>
          <a:p>
            <a:pPr algn="ctr"/>
            <a:r>
              <a:rPr lang="es-CL" sz="2800" dirty="0">
                <a:solidFill>
                  <a:schemeClr val="tx1"/>
                </a:solidFill>
              </a:rPr>
              <a:t>Conclusiones</a:t>
            </a:r>
          </a:p>
        </p:txBody>
      </p:sp>
      <p:sp>
        <p:nvSpPr>
          <p:cNvPr id="15" name="Freeform: Shape 14">
            <a:extLst>
              <a:ext uri="{FF2B5EF4-FFF2-40B4-BE49-F238E27FC236}">
                <a16:creationId xmlns:a16="http://schemas.microsoft.com/office/drawing/2014/main" id="{8854772B-9C8F-4037-89E0-3A45208AB3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7093" y="1576408"/>
            <a:ext cx="10917814" cy="4638125"/>
          </a:xfrm>
          <a:custGeom>
            <a:avLst/>
            <a:gdLst>
              <a:gd name="connsiteX0" fmla="*/ 5441025 w 10917814"/>
              <a:gd name="connsiteY0" fmla="*/ 0 h 4638125"/>
              <a:gd name="connsiteX1" fmla="*/ 5453725 w 10917814"/>
              <a:gd name="connsiteY1" fmla="*/ 0 h 4638125"/>
              <a:gd name="connsiteX2" fmla="*/ 5464308 w 10917814"/>
              <a:gd name="connsiteY2" fmla="*/ 0 h 4638125"/>
              <a:gd name="connsiteX3" fmla="*/ 5477009 w 10917814"/>
              <a:gd name="connsiteY3" fmla="*/ 4762 h 4638125"/>
              <a:gd name="connsiteX4" fmla="*/ 5489708 w 10917814"/>
              <a:gd name="connsiteY4" fmla="*/ 9525 h 4638125"/>
              <a:gd name="connsiteX5" fmla="*/ 5498175 w 10917814"/>
              <a:gd name="connsiteY5" fmla="*/ 12700 h 4638125"/>
              <a:gd name="connsiteX6" fmla="*/ 5865801 w 10917814"/>
              <a:gd name="connsiteY6" fmla="*/ 288419 h 4638125"/>
              <a:gd name="connsiteX7" fmla="*/ 10765009 w 10917814"/>
              <a:gd name="connsiteY7" fmla="*/ 288419 h 4638125"/>
              <a:gd name="connsiteX8" fmla="*/ 10917814 w 10917814"/>
              <a:gd name="connsiteY8" fmla="*/ 441224 h 4638125"/>
              <a:gd name="connsiteX9" fmla="*/ 10917814 w 10917814"/>
              <a:gd name="connsiteY9" fmla="*/ 4485320 h 4638125"/>
              <a:gd name="connsiteX10" fmla="*/ 10765009 w 10917814"/>
              <a:gd name="connsiteY10" fmla="*/ 4638125 h 4638125"/>
              <a:gd name="connsiteX11" fmla="*/ 152805 w 10917814"/>
              <a:gd name="connsiteY11" fmla="*/ 4638125 h 4638125"/>
              <a:gd name="connsiteX12" fmla="*/ 0 w 10917814"/>
              <a:gd name="connsiteY12" fmla="*/ 4485320 h 4638125"/>
              <a:gd name="connsiteX13" fmla="*/ 0 w 10917814"/>
              <a:gd name="connsiteY13" fmla="*/ 441224 h 4638125"/>
              <a:gd name="connsiteX14" fmla="*/ 152805 w 10917814"/>
              <a:gd name="connsiteY14" fmla="*/ 288419 h 4638125"/>
              <a:gd name="connsiteX15" fmla="*/ 5041650 w 10917814"/>
              <a:gd name="connsiteY15" fmla="*/ 288419 h 4638125"/>
              <a:gd name="connsiteX16" fmla="*/ 5409275 w 10917814"/>
              <a:gd name="connsiteY16" fmla="*/ 12700 h 4638125"/>
              <a:gd name="connsiteX17" fmla="*/ 5417742 w 10917814"/>
              <a:gd name="connsiteY17" fmla="*/ 9525 h 4638125"/>
              <a:gd name="connsiteX18" fmla="*/ 5430442 w 10917814"/>
              <a:gd name="connsiteY18" fmla="*/ 4762 h 46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917814" h="4638125">
                <a:moveTo>
                  <a:pt x="5441025" y="0"/>
                </a:moveTo>
                <a:lnTo>
                  <a:pt x="5453725" y="0"/>
                </a:lnTo>
                <a:lnTo>
                  <a:pt x="5464308" y="0"/>
                </a:lnTo>
                <a:lnTo>
                  <a:pt x="5477009" y="4762"/>
                </a:lnTo>
                <a:lnTo>
                  <a:pt x="5489708" y="9525"/>
                </a:lnTo>
                <a:lnTo>
                  <a:pt x="5498175" y="12700"/>
                </a:lnTo>
                <a:lnTo>
                  <a:pt x="5865801" y="288419"/>
                </a:lnTo>
                <a:lnTo>
                  <a:pt x="10765009" y="288419"/>
                </a:lnTo>
                <a:cubicBezTo>
                  <a:pt x="10849401" y="288419"/>
                  <a:pt x="10917814" y="356832"/>
                  <a:pt x="10917814" y="441224"/>
                </a:cubicBezTo>
                <a:lnTo>
                  <a:pt x="10917814" y="4485320"/>
                </a:lnTo>
                <a:cubicBezTo>
                  <a:pt x="10917814" y="4569712"/>
                  <a:pt x="10849401" y="4638125"/>
                  <a:pt x="10765009" y="4638125"/>
                </a:cubicBezTo>
                <a:lnTo>
                  <a:pt x="152805" y="4638125"/>
                </a:lnTo>
                <a:cubicBezTo>
                  <a:pt x="68413" y="4638125"/>
                  <a:pt x="0" y="4569712"/>
                  <a:pt x="0" y="4485320"/>
                </a:cubicBezTo>
                <a:lnTo>
                  <a:pt x="0" y="441224"/>
                </a:lnTo>
                <a:cubicBezTo>
                  <a:pt x="0" y="356832"/>
                  <a:pt x="68413" y="288419"/>
                  <a:pt x="152805" y="288419"/>
                </a:cubicBezTo>
                <a:lnTo>
                  <a:pt x="5041650" y="288419"/>
                </a:lnTo>
                <a:lnTo>
                  <a:pt x="5409275" y="12700"/>
                </a:lnTo>
                <a:lnTo>
                  <a:pt x="5417742" y="9525"/>
                </a:lnTo>
                <a:lnTo>
                  <a:pt x="5430442" y="4762"/>
                </a:lnTo>
                <a:close/>
              </a:path>
            </a:pathLst>
          </a:cu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Marcador de contenido 7">
            <a:extLst>
              <a:ext uri="{FF2B5EF4-FFF2-40B4-BE49-F238E27FC236}">
                <a16:creationId xmlns:a16="http://schemas.microsoft.com/office/drawing/2014/main" id="{5E17395D-96B0-4845-82FE-1B95F90ADA29}"/>
              </a:ext>
            </a:extLst>
          </p:cNvPr>
          <p:cNvSpPr>
            <a:spLocks noGrp="1"/>
          </p:cNvSpPr>
          <p:nvPr>
            <p:ph idx="1"/>
          </p:nvPr>
        </p:nvSpPr>
        <p:spPr>
          <a:xfrm>
            <a:off x="1115732" y="2222287"/>
            <a:ext cx="9966953" cy="3636511"/>
          </a:xfrm>
          <a:effectLst/>
        </p:spPr>
        <p:txBody>
          <a:bodyPr>
            <a:normAutofit lnSpcReduction="10000"/>
          </a:bodyPr>
          <a:lstStyle/>
          <a:p>
            <a:r>
              <a:rPr lang="es-CL" dirty="0"/>
              <a:t>Reducción de costos es principal motivador de eficiencia en combustible</a:t>
            </a:r>
          </a:p>
          <a:p>
            <a:pPr lvl="1"/>
            <a:r>
              <a:rPr lang="es-CL" dirty="0"/>
              <a:t>Nuevas metas y compromisos de la industria toman importancia</a:t>
            </a:r>
          </a:p>
          <a:p>
            <a:r>
              <a:rPr lang="es-CL" dirty="0"/>
              <a:t>Aerolíneas dan importancia a cuidado ambiental</a:t>
            </a:r>
          </a:p>
          <a:p>
            <a:pPr lvl="1"/>
            <a:r>
              <a:rPr lang="es-CL" dirty="0"/>
              <a:t>Eficiencia en combustible forma parte de una gestión ambiental integral</a:t>
            </a:r>
          </a:p>
          <a:p>
            <a:pPr lvl="1"/>
            <a:r>
              <a:rPr lang="es-CL" dirty="0"/>
              <a:t>Mejor imagen de empresa</a:t>
            </a:r>
          </a:p>
          <a:p>
            <a:pPr lvl="1"/>
            <a:r>
              <a:rPr lang="es-CL" dirty="0"/>
              <a:t>Resultado del trabajo de OACI</a:t>
            </a:r>
          </a:p>
          <a:p>
            <a:r>
              <a:rPr lang="es-CL" dirty="0"/>
              <a:t>Difusión de medidas baja</a:t>
            </a:r>
          </a:p>
          <a:p>
            <a:pPr lvl="1"/>
            <a:r>
              <a:rPr lang="es-CL" dirty="0"/>
              <a:t>Más comunes se repiten en general</a:t>
            </a:r>
          </a:p>
          <a:p>
            <a:pPr lvl="1"/>
            <a:r>
              <a:rPr lang="es-CL" dirty="0"/>
              <a:t>Algunas medidas son mencionadas por muy pocos operadores</a:t>
            </a:r>
          </a:p>
          <a:p>
            <a:pPr lvl="1"/>
            <a:r>
              <a:rPr lang="es-CL" dirty="0"/>
              <a:t>Dificulta la difusión de buenas prácticas</a:t>
            </a:r>
          </a:p>
        </p:txBody>
      </p:sp>
      <p:pic>
        <p:nvPicPr>
          <p:cNvPr id="6" name="Gráfico 5" descr="Libro abierto">
            <a:hlinkClick r:id="rId2" action="ppaction://hlinksldjump"/>
            <a:extLst>
              <a:ext uri="{FF2B5EF4-FFF2-40B4-BE49-F238E27FC236}">
                <a16:creationId xmlns:a16="http://schemas.microsoft.com/office/drawing/2014/main" id="{9ECD4E7D-3344-4DC6-AA14-00EA0F91641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1820820728"/>
      </p:ext>
    </p:extLst>
  </p:cSld>
  <p:clrMapOvr>
    <a:masterClrMapping/>
  </p:clrMapOvr>
  <p:transition spd="slow">
    <p:push dir="u"/>
  </p:transition>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1E0D4A3-ECB8-4689-ABDB-9CE848CE83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18F0042F-B041-4D1F-A494-3715FFC1D958}"/>
              </a:ext>
            </a:extLst>
          </p:cNvPr>
          <p:cNvSpPr>
            <a:spLocks noGrp="1"/>
          </p:cNvSpPr>
          <p:nvPr>
            <p:ph type="title"/>
          </p:nvPr>
        </p:nvSpPr>
        <p:spPr>
          <a:xfrm>
            <a:off x="810000" y="447188"/>
            <a:ext cx="10571998" cy="970450"/>
          </a:xfrm>
          <a:effectLst/>
        </p:spPr>
        <p:txBody>
          <a:bodyPr anchor="ctr">
            <a:normAutofit/>
          </a:bodyPr>
          <a:lstStyle/>
          <a:p>
            <a:pPr algn="ctr"/>
            <a:r>
              <a:rPr lang="es-CL" sz="2800" dirty="0">
                <a:solidFill>
                  <a:schemeClr val="tx1"/>
                </a:solidFill>
              </a:rPr>
              <a:t>Conclusiones</a:t>
            </a:r>
          </a:p>
        </p:txBody>
      </p:sp>
      <p:sp>
        <p:nvSpPr>
          <p:cNvPr id="10" name="Freeform: Shape 9">
            <a:extLst>
              <a:ext uri="{FF2B5EF4-FFF2-40B4-BE49-F238E27FC236}">
                <a16:creationId xmlns:a16="http://schemas.microsoft.com/office/drawing/2014/main" id="{8854772B-9C8F-4037-89E0-3A45208AB3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7093" y="1576408"/>
            <a:ext cx="10917814" cy="4638125"/>
          </a:xfrm>
          <a:custGeom>
            <a:avLst/>
            <a:gdLst>
              <a:gd name="connsiteX0" fmla="*/ 5441025 w 10917814"/>
              <a:gd name="connsiteY0" fmla="*/ 0 h 4638125"/>
              <a:gd name="connsiteX1" fmla="*/ 5453725 w 10917814"/>
              <a:gd name="connsiteY1" fmla="*/ 0 h 4638125"/>
              <a:gd name="connsiteX2" fmla="*/ 5464308 w 10917814"/>
              <a:gd name="connsiteY2" fmla="*/ 0 h 4638125"/>
              <a:gd name="connsiteX3" fmla="*/ 5477009 w 10917814"/>
              <a:gd name="connsiteY3" fmla="*/ 4762 h 4638125"/>
              <a:gd name="connsiteX4" fmla="*/ 5489708 w 10917814"/>
              <a:gd name="connsiteY4" fmla="*/ 9525 h 4638125"/>
              <a:gd name="connsiteX5" fmla="*/ 5498175 w 10917814"/>
              <a:gd name="connsiteY5" fmla="*/ 12700 h 4638125"/>
              <a:gd name="connsiteX6" fmla="*/ 5865801 w 10917814"/>
              <a:gd name="connsiteY6" fmla="*/ 288419 h 4638125"/>
              <a:gd name="connsiteX7" fmla="*/ 10765009 w 10917814"/>
              <a:gd name="connsiteY7" fmla="*/ 288419 h 4638125"/>
              <a:gd name="connsiteX8" fmla="*/ 10917814 w 10917814"/>
              <a:gd name="connsiteY8" fmla="*/ 441224 h 4638125"/>
              <a:gd name="connsiteX9" fmla="*/ 10917814 w 10917814"/>
              <a:gd name="connsiteY9" fmla="*/ 4485320 h 4638125"/>
              <a:gd name="connsiteX10" fmla="*/ 10765009 w 10917814"/>
              <a:gd name="connsiteY10" fmla="*/ 4638125 h 4638125"/>
              <a:gd name="connsiteX11" fmla="*/ 152805 w 10917814"/>
              <a:gd name="connsiteY11" fmla="*/ 4638125 h 4638125"/>
              <a:gd name="connsiteX12" fmla="*/ 0 w 10917814"/>
              <a:gd name="connsiteY12" fmla="*/ 4485320 h 4638125"/>
              <a:gd name="connsiteX13" fmla="*/ 0 w 10917814"/>
              <a:gd name="connsiteY13" fmla="*/ 441224 h 4638125"/>
              <a:gd name="connsiteX14" fmla="*/ 152805 w 10917814"/>
              <a:gd name="connsiteY14" fmla="*/ 288419 h 4638125"/>
              <a:gd name="connsiteX15" fmla="*/ 5041650 w 10917814"/>
              <a:gd name="connsiteY15" fmla="*/ 288419 h 4638125"/>
              <a:gd name="connsiteX16" fmla="*/ 5409275 w 10917814"/>
              <a:gd name="connsiteY16" fmla="*/ 12700 h 4638125"/>
              <a:gd name="connsiteX17" fmla="*/ 5417742 w 10917814"/>
              <a:gd name="connsiteY17" fmla="*/ 9525 h 4638125"/>
              <a:gd name="connsiteX18" fmla="*/ 5430442 w 10917814"/>
              <a:gd name="connsiteY18" fmla="*/ 4762 h 46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917814" h="4638125">
                <a:moveTo>
                  <a:pt x="5441025" y="0"/>
                </a:moveTo>
                <a:lnTo>
                  <a:pt x="5453725" y="0"/>
                </a:lnTo>
                <a:lnTo>
                  <a:pt x="5464308" y="0"/>
                </a:lnTo>
                <a:lnTo>
                  <a:pt x="5477009" y="4762"/>
                </a:lnTo>
                <a:lnTo>
                  <a:pt x="5489708" y="9525"/>
                </a:lnTo>
                <a:lnTo>
                  <a:pt x="5498175" y="12700"/>
                </a:lnTo>
                <a:lnTo>
                  <a:pt x="5865801" y="288419"/>
                </a:lnTo>
                <a:lnTo>
                  <a:pt x="10765009" y="288419"/>
                </a:lnTo>
                <a:cubicBezTo>
                  <a:pt x="10849401" y="288419"/>
                  <a:pt x="10917814" y="356832"/>
                  <a:pt x="10917814" y="441224"/>
                </a:cubicBezTo>
                <a:lnTo>
                  <a:pt x="10917814" y="4485320"/>
                </a:lnTo>
                <a:cubicBezTo>
                  <a:pt x="10917814" y="4569712"/>
                  <a:pt x="10849401" y="4638125"/>
                  <a:pt x="10765009" y="4638125"/>
                </a:cubicBezTo>
                <a:lnTo>
                  <a:pt x="152805" y="4638125"/>
                </a:lnTo>
                <a:cubicBezTo>
                  <a:pt x="68413" y="4638125"/>
                  <a:pt x="0" y="4569712"/>
                  <a:pt x="0" y="4485320"/>
                </a:cubicBezTo>
                <a:lnTo>
                  <a:pt x="0" y="441224"/>
                </a:lnTo>
                <a:cubicBezTo>
                  <a:pt x="0" y="356832"/>
                  <a:pt x="68413" y="288419"/>
                  <a:pt x="152805" y="288419"/>
                </a:cubicBezTo>
                <a:lnTo>
                  <a:pt x="5041650" y="288419"/>
                </a:lnTo>
                <a:lnTo>
                  <a:pt x="5409275" y="12700"/>
                </a:lnTo>
                <a:lnTo>
                  <a:pt x="5417742" y="9525"/>
                </a:lnTo>
                <a:lnTo>
                  <a:pt x="5430442" y="4762"/>
                </a:lnTo>
                <a:close/>
              </a:path>
            </a:pathLst>
          </a:cu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BA01F46F-5EFB-496A-9CAA-B69A66495A74}"/>
              </a:ext>
            </a:extLst>
          </p:cNvPr>
          <p:cNvSpPr>
            <a:spLocks noGrp="1"/>
          </p:cNvSpPr>
          <p:nvPr>
            <p:ph idx="1"/>
          </p:nvPr>
        </p:nvSpPr>
        <p:spPr>
          <a:xfrm>
            <a:off x="1115732" y="2222287"/>
            <a:ext cx="9966953" cy="3636511"/>
          </a:xfrm>
          <a:effectLst/>
        </p:spPr>
        <p:txBody>
          <a:bodyPr>
            <a:normAutofit/>
          </a:bodyPr>
          <a:lstStyle/>
          <a:p>
            <a:r>
              <a:rPr lang="es-CL" dirty="0"/>
              <a:t>Pocos estudios académicos</a:t>
            </a:r>
          </a:p>
          <a:p>
            <a:pPr lvl="1"/>
            <a:r>
              <a:rPr lang="es-CL" dirty="0"/>
              <a:t>Mayoría de las medidas son difundidas por operadores</a:t>
            </a:r>
          </a:p>
          <a:p>
            <a:pPr lvl="1"/>
            <a:r>
              <a:rPr lang="es-CL" dirty="0"/>
              <a:t>Estudios académicos se centran en el impacto de la aviación en medioambiente</a:t>
            </a:r>
          </a:p>
          <a:p>
            <a:pPr lvl="1"/>
            <a:r>
              <a:rPr lang="es-CL" dirty="0"/>
              <a:t>Factores determinantes de la contaminación del transporte aéreo</a:t>
            </a:r>
          </a:p>
          <a:p>
            <a:pPr lvl="1"/>
            <a:r>
              <a:rPr lang="es-CL" dirty="0"/>
              <a:t>Nuevas tecnologías en desarrollo</a:t>
            </a:r>
          </a:p>
          <a:p>
            <a:r>
              <a:rPr lang="es-CL" dirty="0"/>
              <a:t>Beneficios de divulgación de prácticas</a:t>
            </a:r>
          </a:p>
          <a:p>
            <a:pPr lvl="1"/>
            <a:r>
              <a:rPr lang="es-CL" dirty="0"/>
              <a:t>Cooperación a nivel de industria</a:t>
            </a:r>
          </a:p>
          <a:p>
            <a:pPr lvl="1"/>
            <a:r>
              <a:rPr lang="es-CL" dirty="0"/>
              <a:t>Pueden ser replicadas en otros sectores y viceversa</a:t>
            </a:r>
          </a:p>
        </p:txBody>
      </p:sp>
      <p:pic>
        <p:nvPicPr>
          <p:cNvPr id="6" name="Gráfico 5" descr="Libro abierto">
            <a:hlinkClick r:id="rId2" action="ppaction://hlinksldjump"/>
            <a:extLst>
              <a:ext uri="{FF2B5EF4-FFF2-40B4-BE49-F238E27FC236}">
                <a16:creationId xmlns:a16="http://schemas.microsoft.com/office/drawing/2014/main" id="{DE551429-FAF3-4343-9771-8CA18A4499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33807036"/>
      </p:ext>
    </p:extLst>
  </p:cSld>
  <p:clrMapOvr>
    <a:masterClrMapping/>
  </p:clrMapOvr>
  <p:transition spd="slow">
    <p:push dir="u"/>
  </p:transition>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1E0D4A3-ECB8-4689-ABDB-9CE848CE83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18F0042F-B041-4D1F-A494-3715FFC1D958}"/>
              </a:ext>
            </a:extLst>
          </p:cNvPr>
          <p:cNvSpPr>
            <a:spLocks noGrp="1"/>
          </p:cNvSpPr>
          <p:nvPr>
            <p:ph type="title"/>
          </p:nvPr>
        </p:nvSpPr>
        <p:spPr>
          <a:xfrm>
            <a:off x="810000" y="447188"/>
            <a:ext cx="10571998" cy="970450"/>
          </a:xfrm>
          <a:effectLst/>
        </p:spPr>
        <p:txBody>
          <a:bodyPr anchor="ctr">
            <a:normAutofit/>
          </a:bodyPr>
          <a:lstStyle/>
          <a:p>
            <a:pPr algn="ctr"/>
            <a:r>
              <a:rPr lang="es-CL" sz="2800" dirty="0">
                <a:solidFill>
                  <a:schemeClr val="tx1"/>
                </a:solidFill>
              </a:rPr>
              <a:t>Conclusiones</a:t>
            </a:r>
          </a:p>
        </p:txBody>
      </p:sp>
      <p:sp>
        <p:nvSpPr>
          <p:cNvPr id="10" name="Freeform: Shape 9">
            <a:extLst>
              <a:ext uri="{FF2B5EF4-FFF2-40B4-BE49-F238E27FC236}">
                <a16:creationId xmlns:a16="http://schemas.microsoft.com/office/drawing/2014/main" id="{8854772B-9C8F-4037-89E0-3A45208AB3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7093" y="1576408"/>
            <a:ext cx="10917814" cy="4638125"/>
          </a:xfrm>
          <a:custGeom>
            <a:avLst/>
            <a:gdLst>
              <a:gd name="connsiteX0" fmla="*/ 5441025 w 10917814"/>
              <a:gd name="connsiteY0" fmla="*/ 0 h 4638125"/>
              <a:gd name="connsiteX1" fmla="*/ 5453725 w 10917814"/>
              <a:gd name="connsiteY1" fmla="*/ 0 h 4638125"/>
              <a:gd name="connsiteX2" fmla="*/ 5464308 w 10917814"/>
              <a:gd name="connsiteY2" fmla="*/ 0 h 4638125"/>
              <a:gd name="connsiteX3" fmla="*/ 5477009 w 10917814"/>
              <a:gd name="connsiteY3" fmla="*/ 4762 h 4638125"/>
              <a:gd name="connsiteX4" fmla="*/ 5489708 w 10917814"/>
              <a:gd name="connsiteY4" fmla="*/ 9525 h 4638125"/>
              <a:gd name="connsiteX5" fmla="*/ 5498175 w 10917814"/>
              <a:gd name="connsiteY5" fmla="*/ 12700 h 4638125"/>
              <a:gd name="connsiteX6" fmla="*/ 5865801 w 10917814"/>
              <a:gd name="connsiteY6" fmla="*/ 288419 h 4638125"/>
              <a:gd name="connsiteX7" fmla="*/ 10765009 w 10917814"/>
              <a:gd name="connsiteY7" fmla="*/ 288419 h 4638125"/>
              <a:gd name="connsiteX8" fmla="*/ 10917814 w 10917814"/>
              <a:gd name="connsiteY8" fmla="*/ 441224 h 4638125"/>
              <a:gd name="connsiteX9" fmla="*/ 10917814 w 10917814"/>
              <a:gd name="connsiteY9" fmla="*/ 4485320 h 4638125"/>
              <a:gd name="connsiteX10" fmla="*/ 10765009 w 10917814"/>
              <a:gd name="connsiteY10" fmla="*/ 4638125 h 4638125"/>
              <a:gd name="connsiteX11" fmla="*/ 152805 w 10917814"/>
              <a:gd name="connsiteY11" fmla="*/ 4638125 h 4638125"/>
              <a:gd name="connsiteX12" fmla="*/ 0 w 10917814"/>
              <a:gd name="connsiteY12" fmla="*/ 4485320 h 4638125"/>
              <a:gd name="connsiteX13" fmla="*/ 0 w 10917814"/>
              <a:gd name="connsiteY13" fmla="*/ 441224 h 4638125"/>
              <a:gd name="connsiteX14" fmla="*/ 152805 w 10917814"/>
              <a:gd name="connsiteY14" fmla="*/ 288419 h 4638125"/>
              <a:gd name="connsiteX15" fmla="*/ 5041650 w 10917814"/>
              <a:gd name="connsiteY15" fmla="*/ 288419 h 4638125"/>
              <a:gd name="connsiteX16" fmla="*/ 5409275 w 10917814"/>
              <a:gd name="connsiteY16" fmla="*/ 12700 h 4638125"/>
              <a:gd name="connsiteX17" fmla="*/ 5417742 w 10917814"/>
              <a:gd name="connsiteY17" fmla="*/ 9525 h 4638125"/>
              <a:gd name="connsiteX18" fmla="*/ 5430442 w 10917814"/>
              <a:gd name="connsiteY18" fmla="*/ 4762 h 46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917814" h="4638125">
                <a:moveTo>
                  <a:pt x="5441025" y="0"/>
                </a:moveTo>
                <a:lnTo>
                  <a:pt x="5453725" y="0"/>
                </a:lnTo>
                <a:lnTo>
                  <a:pt x="5464308" y="0"/>
                </a:lnTo>
                <a:lnTo>
                  <a:pt x="5477009" y="4762"/>
                </a:lnTo>
                <a:lnTo>
                  <a:pt x="5489708" y="9525"/>
                </a:lnTo>
                <a:lnTo>
                  <a:pt x="5498175" y="12700"/>
                </a:lnTo>
                <a:lnTo>
                  <a:pt x="5865801" y="288419"/>
                </a:lnTo>
                <a:lnTo>
                  <a:pt x="10765009" y="288419"/>
                </a:lnTo>
                <a:cubicBezTo>
                  <a:pt x="10849401" y="288419"/>
                  <a:pt x="10917814" y="356832"/>
                  <a:pt x="10917814" y="441224"/>
                </a:cubicBezTo>
                <a:lnTo>
                  <a:pt x="10917814" y="4485320"/>
                </a:lnTo>
                <a:cubicBezTo>
                  <a:pt x="10917814" y="4569712"/>
                  <a:pt x="10849401" y="4638125"/>
                  <a:pt x="10765009" y="4638125"/>
                </a:cubicBezTo>
                <a:lnTo>
                  <a:pt x="152805" y="4638125"/>
                </a:lnTo>
                <a:cubicBezTo>
                  <a:pt x="68413" y="4638125"/>
                  <a:pt x="0" y="4569712"/>
                  <a:pt x="0" y="4485320"/>
                </a:cubicBezTo>
                <a:lnTo>
                  <a:pt x="0" y="441224"/>
                </a:lnTo>
                <a:cubicBezTo>
                  <a:pt x="0" y="356832"/>
                  <a:pt x="68413" y="288419"/>
                  <a:pt x="152805" y="288419"/>
                </a:cubicBezTo>
                <a:lnTo>
                  <a:pt x="5041650" y="288419"/>
                </a:lnTo>
                <a:lnTo>
                  <a:pt x="5409275" y="12700"/>
                </a:lnTo>
                <a:lnTo>
                  <a:pt x="5417742" y="9525"/>
                </a:lnTo>
                <a:lnTo>
                  <a:pt x="5430442" y="4762"/>
                </a:lnTo>
                <a:close/>
              </a:path>
            </a:pathLst>
          </a:cu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BA01F46F-5EFB-496A-9CAA-B69A66495A74}"/>
              </a:ext>
            </a:extLst>
          </p:cNvPr>
          <p:cNvSpPr>
            <a:spLocks noGrp="1"/>
          </p:cNvSpPr>
          <p:nvPr>
            <p:ph idx="1"/>
          </p:nvPr>
        </p:nvSpPr>
        <p:spPr>
          <a:xfrm>
            <a:off x="1112522" y="2222287"/>
            <a:ext cx="9966953" cy="3636511"/>
          </a:xfrm>
          <a:effectLst/>
        </p:spPr>
        <p:txBody>
          <a:bodyPr>
            <a:normAutofit lnSpcReduction="10000"/>
          </a:bodyPr>
          <a:lstStyle/>
          <a:p>
            <a:r>
              <a:rPr lang="es-CL" dirty="0"/>
              <a:t>Medidas operacionales</a:t>
            </a:r>
          </a:p>
          <a:p>
            <a:pPr lvl="1"/>
            <a:r>
              <a:rPr lang="es-CL" dirty="0"/>
              <a:t>Las más difundidas</a:t>
            </a:r>
          </a:p>
          <a:p>
            <a:pPr lvl="1"/>
            <a:r>
              <a:rPr lang="es-CL" dirty="0"/>
              <a:t>Alta estandarización y aplicación por operadores</a:t>
            </a:r>
          </a:p>
          <a:p>
            <a:r>
              <a:rPr lang="es-CL" dirty="0"/>
              <a:t>Medidas de Infraestructura</a:t>
            </a:r>
          </a:p>
          <a:p>
            <a:pPr lvl="1"/>
            <a:r>
              <a:rPr lang="es-CL" dirty="0"/>
              <a:t>Información reducida</a:t>
            </a:r>
          </a:p>
          <a:p>
            <a:pPr lvl="1"/>
            <a:r>
              <a:rPr lang="es-CL" dirty="0"/>
              <a:t>Promovidas por autoridades locales, administración de aeropuertos, </a:t>
            </a:r>
            <a:r>
              <a:rPr lang="es-CL" dirty="0" err="1"/>
              <a:t>etc</a:t>
            </a:r>
            <a:endParaRPr lang="es-CL" dirty="0"/>
          </a:p>
          <a:p>
            <a:pPr lvl="1"/>
            <a:r>
              <a:rPr lang="es-CL" dirty="0"/>
              <a:t>Utilización de recursos disponibles depende de la aerolínea</a:t>
            </a:r>
          </a:p>
          <a:p>
            <a:r>
              <a:rPr lang="es-CL" dirty="0"/>
              <a:t>Medidas en tecnología</a:t>
            </a:r>
          </a:p>
          <a:p>
            <a:pPr lvl="1"/>
            <a:r>
              <a:rPr lang="es-CL" dirty="0"/>
              <a:t>Mayor información es provista por fabricantes</a:t>
            </a:r>
          </a:p>
          <a:p>
            <a:pPr lvl="1"/>
            <a:r>
              <a:rPr lang="es-CL" dirty="0"/>
              <a:t>Alta difusión de prototipos y avances para las próximas décadas</a:t>
            </a:r>
          </a:p>
        </p:txBody>
      </p:sp>
      <p:pic>
        <p:nvPicPr>
          <p:cNvPr id="6" name="Gráfico 5" descr="Libro abierto">
            <a:hlinkClick r:id="rId2" action="ppaction://hlinksldjump"/>
            <a:extLst>
              <a:ext uri="{FF2B5EF4-FFF2-40B4-BE49-F238E27FC236}">
                <a16:creationId xmlns:a16="http://schemas.microsoft.com/office/drawing/2014/main" id="{EF5F858A-FCEA-4C23-AD0E-C59CD3BBFB1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692420677"/>
      </p:ext>
    </p:extLst>
  </p:cSld>
  <p:clrMapOvr>
    <a:masterClrMapping/>
  </p:clrMapOvr>
  <p:transition spd="slow">
    <p:push dir="u"/>
  </p:transition>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1E0D4A3-ECB8-4689-ABDB-9CE848CE83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18F0042F-B041-4D1F-A494-3715FFC1D958}"/>
              </a:ext>
            </a:extLst>
          </p:cNvPr>
          <p:cNvSpPr>
            <a:spLocks noGrp="1"/>
          </p:cNvSpPr>
          <p:nvPr>
            <p:ph type="title"/>
          </p:nvPr>
        </p:nvSpPr>
        <p:spPr>
          <a:xfrm>
            <a:off x="810000" y="447188"/>
            <a:ext cx="10571998" cy="970450"/>
          </a:xfrm>
          <a:effectLst/>
        </p:spPr>
        <p:txBody>
          <a:bodyPr anchor="ctr">
            <a:normAutofit/>
          </a:bodyPr>
          <a:lstStyle/>
          <a:p>
            <a:pPr algn="ctr"/>
            <a:r>
              <a:rPr lang="es-CL" sz="2800" dirty="0">
                <a:solidFill>
                  <a:schemeClr val="tx1"/>
                </a:solidFill>
              </a:rPr>
              <a:t>Conclusiones</a:t>
            </a:r>
          </a:p>
        </p:txBody>
      </p:sp>
      <p:sp>
        <p:nvSpPr>
          <p:cNvPr id="10" name="Freeform: Shape 9">
            <a:extLst>
              <a:ext uri="{FF2B5EF4-FFF2-40B4-BE49-F238E27FC236}">
                <a16:creationId xmlns:a16="http://schemas.microsoft.com/office/drawing/2014/main" id="{8854772B-9C8F-4037-89E0-3A45208AB3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7093" y="1576408"/>
            <a:ext cx="10917814" cy="4638125"/>
          </a:xfrm>
          <a:custGeom>
            <a:avLst/>
            <a:gdLst>
              <a:gd name="connsiteX0" fmla="*/ 5441025 w 10917814"/>
              <a:gd name="connsiteY0" fmla="*/ 0 h 4638125"/>
              <a:gd name="connsiteX1" fmla="*/ 5453725 w 10917814"/>
              <a:gd name="connsiteY1" fmla="*/ 0 h 4638125"/>
              <a:gd name="connsiteX2" fmla="*/ 5464308 w 10917814"/>
              <a:gd name="connsiteY2" fmla="*/ 0 h 4638125"/>
              <a:gd name="connsiteX3" fmla="*/ 5477009 w 10917814"/>
              <a:gd name="connsiteY3" fmla="*/ 4762 h 4638125"/>
              <a:gd name="connsiteX4" fmla="*/ 5489708 w 10917814"/>
              <a:gd name="connsiteY4" fmla="*/ 9525 h 4638125"/>
              <a:gd name="connsiteX5" fmla="*/ 5498175 w 10917814"/>
              <a:gd name="connsiteY5" fmla="*/ 12700 h 4638125"/>
              <a:gd name="connsiteX6" fmla="*/ 5865801 w 10917814"/>
              <a:gd name="connsiteY6" fmla="*/ 288419 h 4638125"/>
              <a:gd name="connsiteX7" fmla="*/ 10765009 w 10917814"/>
              <a:gd name="connsiteY7" fmla="*/ 288419 h 4638125"/>
              <a:gd name="connsiteX8" fmla="*/ 10917814 w 10917814"/>
              <a:gd name="connsiteY8" fmla="*/ 441224 h 4638125"/>
              <a:gd name="connsiteX9" fmla="*/ 10917814 w 10917814"/>
              <a:gd name="connsiteY9" fmla="*/ 4485320 h 4638125"/>
              <a:gd name="connsiteX10" fmla="*/ 10765009 w 10917814"/>
              <a:gd name="connsiteY10" fmla="*/ 4638125 h 4638125"/>
              <a:gd name="connsiteX11" fmla="*/ 152805 w 10917814"/>
              <a:gd name="connsiteY11" fmla="*/ 4638125 h 4638125"/>
              <a:gd name="connsiteX12" fmla="*/ 0 w 10917814"/>
              <a:gd name="connsiteY12" fmla="*/ 4485320 h 4638125"/>
              <a:gd name="connsiteX13" fmla="*/ 0 w 10917814"/>
              <a:gd name="connsiteY13" fmla="*/ 441224 h 4638125"/>
              <a:gd name="connsiteX14" fmla="*/ 152805 w 10917814"/>
              <a:gd name="connsiteY14" fmla="*/ 288419 h 4638125"/>
              <a:gd name="connsiteX15" fmla="*/ 5041650 w 10917814"/>
              <a:gd name="connsiteY15" fmla="*/ 288419 h 4638125"/>
              <a:gd name="connsiteX16" fmla="*/ 5409275 w 10917814"/>
              <a:gd name="connsiteY16" fmla="*/ 12700 h 4638125"/>
              <a:gd name="connsiteX17" fmla="*/ 5417742 w 10917814"/>
              <a:gd name="connsiteY17" fmla="*/ 9525 h 4638125"/>
              <a:gd name="connsiteX18" fmla="*/ 5430442 w 10917814"/>
              <a:gd name="connsiteY18" fmla="*/ 4762 h 46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917814" h="4638125">
                <a:moveTo>
                  <a:pt x="5441025" y="0"/>
                </a:moveTo>
                <a:lnTo>
                  <a:pt x="5453725" y="0"/>
                </a:lnTo>
                <a:lnTo>
                  <a:pt x="5464308" y="0"/>
                </a:lnTo>
                <a:lnTo>
                  <a:pt x="5477009" y="4762"/>
                </a:lnTo>
                <a:lnTo>
                  <a:pt x="5489708" y="9525"/>
                </a:lnTo>
                <a:lnTo>
                  <a:pt x="5498175" y="12700"/>
                </a:lnTo>
                <a:lnTo>
                  <a:pt x="5865801" y="288419"/>
                </a:lnTo>
                <a:lnTo>
                  <a:pt x="10765009" y="288419"/>
                </a:lnTo>
                <a:cubicBezTo>
                  <a:pt x="10849401" y="288419"/>
                  <a:pt x="10917814" y="356832"/>
                  <a:pt x="10917814" y="441224"/>
                </a:cubicBezTo>
                <a:lnTo>
                  <a:pt x="10917814" y="4485320"/>
                </a:lnTo>
                <a:cubicBezTo>
                  <a:pt x="10917814" y="4569712"/>
                  <a:pt x="10849401" y="4638125"/>
                  <a:pt x="10765009" y="4638125"/>
                </a:cubicBezTo>
                <a:lnTo>
                  <a:pt x="152805" y="4638125"/>
                </a:lnTo>
                <a:cubicBezTo>
                  <a:pt x="68413" y="4638125"/>
                  <a:pt x="0" y="4569712"/>
                  <a:pt x="0" y="4485320"/>
                </a:cubicBezTo>
                <a:lnTo>
                  <a:pt x="0" y="441224"/>
                </a:lnTo>
                <a:cubicBezTo>
                  <a:pt x="0" y="356832"/>
                  <a:pt x="68413" y="288419"/>
                  <a:pt x="152805" y="288419"/>
                </a:cubicBezTo>
                <a:lnTo>
                  <a:pt x="5041650" y="288419"/>
                </a:lnTo>
                <a:lnTo>
                  <a:pt x="5409275" y="12700"/>
                </a:lnTo>
                <a:lnTo>
                  <a:pt x="5417742" y="9525"/>
                </a:lnTo>
                <a:lnTo>
                  <a:pt x="5430442" y="4762"/>
                </a:lnTo>
                <a:close/>
              </a:path>
            </a:pathLst>
          </a:cu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BA01F46F-5EFB-496A-9CAA-B69A66495A74}"/>
              </a:ext>
            </a:extLst>
          </p:cNvPr>
          <p:cNvSpPr>
            <a:spLocks noGrp="1"/>
          </p:cNvSpPr>
          <p:nvPr>
            <p:ph idx="1"/>
          </p:nvPr>
        </p:nvSpPr>
        <p:spPr>
          <a:xfrm>
            <a:off x="1112522" y="2222287"/>
            <a:ext cx="9966953" cy="3636511"/>
          </a:xfrm>
          <a:effectLst/>
        </p:spPr>
        <p:txBody>
          <a:bodyPr>
            <a:normAutofit/>
          </a:bodyPr>
          <a:lstStyle/>
          <a:p>
            <a:r>
              <a:rPr lang="es-CL" dirty="0"/>
              <a:t>Situación de </a:t>
            </a:r>
            <a:r>
              <a:rPr lang="es-CL" dirty="0" err="1"/>
              <a:t>Sky</a:t>
            </a:r>
            <a:r>
              <a:rPr lang="es-CL" dirty="0"/>
              <a:t> </a:t>
            </a:r>
            <a:r>
              <a:rPr lang="es-CL" dirty="0" err="1"/>
              <a:t>Airline</a:t>
            </a:r>
            <a:endParaRPr lang="es-CL" dirty="0"/>
          </a:p>
          <a:p>
            <a:pPr lvl="1"/>
            <a:r>
              <a:rPr lang="es-CL" dirty="0"/>
              <a:t>Escenario positivo</a:t>
            </a:r>
          </a:p>
          <a:p>
            <a:pPr lvl="1"/>
            <a:r>
              <a:rPr lang="es-CL" dirty="0"/>
              <a:t>Gestión con fuerte enfoque en reducción de consumo de combustible</a:t>
            </a:r>
          </a:p>
          <a:p>
            <a:pPr lvl="1"/>
            <a:r>
              <a:rPr lang="es-CL" dirty="0"/>
              <a:t>Aerolíneas Low </a:t>
            </a:r>
            <a:r>
              <a:rPr lang="es-CL" dirty="0" err="1"/>
              <a:t>Cost</a:t>
            </a:r>
            <a:r>
              <a:rPr lang="es-CL" dirty="0"/>
              <a:t> tienen buen desempeño en eficiencia energética</a:t>
            </a:r>
          </a:p>
          <a:p>
            <a:r>
              <a:rPr lang="es-CL" dirty="0"/>
              <a:t>Situación de la industria en el futuro</a:t>
            </a:r>
          </a:p>
          <a:p>
            <a:pPr lvl="1"/>
            <a:r>
              <a:rPr lang="es-CL" dirty="0"/>
              <a:t>Nuevos avances en gestión de combustible no serán suficientes</a:t>
            </a:r>
          </a:p>
          <a:p>
            <a:pPr lvl="1"/>
            <a:r>
              <a:rPr lang="es-CL" dirty="0"/>
              <a:t>Importancia de nuevas tecnologías</a:t>
            </a:r>
          </a:p>
          <a:p>
            <a:pPr lvl="1"/>
            <a:r>
              <a:rPr lang="es-CL" dirty="0"/>
              <a:t>Importancia de uso de energías limpias</a:t>
            </a:r>
          </a:p>
        </p:txBody>
      </p:sp>
      <p:pic>
        <p:nvPicPr>
          <p:cNvPr id="6" name="Gráfico 5" descr="Libro abierto">
            <a:hlinkClick r:id="rId2" action="ppaction://hlinksldjump"/>
            <a:extLst>
              <a:ext uri="{FF2B5EF4-FFF2-40B4-BE49-F238E27FC236}">
                <a16:creationId xmlns:a16="http://schemas.microsoft.com/office/drawing/2014/main" id="{0B3BB627-7301-4085-B7C7-36679A6CEA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452321149"/>
      </p:ext>
    </p:extLst>
  </p:cSld>
  <p:clrMapOvr>
    <a:masterClrMapping/>
  </p:clrMapOvr>
  <p:transition spd="slow">
    <p:push dir="u"/>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492A26-8D27-40C0-9F12-B8B698FEFA78}"/>
              </a:ext>
            </a:extLst>
          </p:cNvPr>
          <p:cNvSpPr>
            <a:spLocks noGrp="1"/>
          </p:cNvSpPr>
          <p:nvPr>
            <p:ph type="ctrTitle"/>
          </p:nvPr>
        </p:nvSpPr>
        <p:spPr>
          <a:xfrm>
            <a:off x="265043" y="463827"/>
            <a:ext cx="11116958" cy="3956372"/>
          </a:xfrm>
        </p:spPr>
        <p:txBody>
          <a:bodyPr/>
          <a:lstStyle/>
          <a:p>
            <a:r>
              <a:rPr lang="es-CL" sz="4800" dirty="0"/>
              <a:t>Reducción de Consumo de Combustible en Aerolíneas: </a:t>
            </a:r>
            <a:br>
              <a:rPr lang="es-CL" dirty="0"/>
            </a:br>
            <a:r>
              <a:rPr lang="es-CL" sz="2800" dirty="0"/>
              <a:t>Buenas Prácticas y Recomendaciones desde una perspectiva medioambiental y de costos</a:t>
            </a:r>
            <a:br>
              <a:rPr lang="es-CL" sz="2800" dirty="0"/>
            </a:br>
            <a:endParaRPr lang="es-CL" dirty="0"/>
          </a:p>
        </p:txBody>
      </p:sp>
      <p:sp>
        <p:nvSpPr>
          <p:cNvPr id="3" name="Subtítulo 2">
            <a:extLst>
              <a:ext uri="{FF2B5EF4-FFF2-40B4-BE49-F238E27FC236}">
                <a16:creationId xmlns:a16="http://schemas.microsoft.com/office/drawing/2014/main" id="{268C89D7-74C8-4C8F-A185-C436773B80DD}"/>
              </a:ext>
            </a:extLst>
          </p:cNvPr>
          <p:cNvSpPr>
            <a:spLocks noGrp="1"/>
          </p:cNvSpPr>
          <p:nvPr>
            <p:ph type="subTitle" idx="1"/>
          </p:nvPr>
        </p:nvSpPr>
        <p:spPr>
          <a:xfrm>
            <a:off x="265043" y="5250307"/>
            <a:ext cx="6262366" cy="1775792"/>
          </a:xfrm>
        </p:spPr>
        <p:txBody>
          <a:bodyPr>
            <a:normAutofit/>
          </a:bodyPr>
          <a:lstStyle/>
          <a:p>
            <a:r>
              <a:rPr lang="es-CL" sz="2600" dirty="0"/>
              <a:t>José Francisco Sánchez Vergara</a:t>
            </a:r>
            <a:endParaRPr lang="es-CL" dirty="0"/>
          </a:p>
          <a:p>
            <a:r>
              <a:rPr lang="es-CL" sz="1700" dirty="0"/>
              <a:t>Academia de Ciencias Aeronáuticas</a:t>
            </a:r>
          </a:p>
          <a:p>
            <a:r>
              <a:rPr lang="es-CL" sz="1700" dirty="0"/>
              <a:t>Universidad Técnica Federico Santa María</a:t>
            </a:r>
          </a:p>
          <a:p>
            <a:endParaRPr lang="es-CL" dirty="0"/>
          </a:p>
          <a:p>
            <a:endParaRPr lang="es-CL" dirty="0"/>
          </a:p>
        </p:txBody>
      </p:sp>
      <p:pic>
        <p:nvPicPr>
          <p:cNvPr id="4" name="Gráfico 3" descr="Libro abierto">
            <a:hlinkClick r:id="rId2" action="ppaction://hlinksldjump"/>
            <a:extLst>
              <a:ext uri="{FF2B5EF4-FFF2-40B4-BE49-F238E27FC236}">
                <a16:creationId xmlns:a16="http://schemas.microsoft.com/office/drawing/2014/main" id="{7D29084F-14F7-46C9-8711-D2C5E04285A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266679372"/>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9" name="Freeform 6">
            <a:extLst>
              <a:ext uri="{FF2B5EF4-FFF2-40B4-BE49-F238E27FC236}">
                <a16:creationId xmlns:a16="http://schemas.microsoft.com/office/drawing/2014/main" id="{8775F366-526C-4C42-8931-696FFE8AA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useBgFill="1">
        <p:nvSpPr>
          <p:cNvPr id="21" name="Rectangle 20">
            <a:extLst>
              <a:ext uri="{FF2B5EF4-FFF2-40B4-BE49-F238E27FC236}">
                <a16:creationId xmlns:a16="http://schemas.microsoft.com/office/drawing/2014/main" id="{209699A8-9F52-4C34-9606-370C555BC9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ítulo 3">
            <a:extLst>
              <a:ext uri="{FF2B5EF4-FFF2-40B4-BE49-F238E27FC236}">
                <a16:creationId xmlns:a16="http://schemas.microsoft.com/office/drawing/2014/main" id="{CB99FB99-0AA7-4DFB-9C84-EDA404AB94C2}"/>
              </a:ext>
            </a:extLst>
          </p:cNvPr>
          <p:cNvSpPr>
            <a:spLocks noGrp="1"/>
          </p:cNvSpPr>
          <p:nvPr>
            <p:ph type="title"/>
          </p:nvPr>
        </p:nvSpPr>
        <p:spPr>
          <a:xfrm>
            <a:off x="965199" y="1240780"/>
            <a:ext cx="6086857" cy="4376440"/>
          </a:xfrm>
          <a:effectLst/>
        </p:spPr>
        <p:txBody>
          <a:bodyPr vert="horz" lIns="91440" tIns="45720" rIns="91440" bIns="45720" rtlCol="0" anchor="ctr">
            <a:normAutofit/>
          </a:bodyPr>
          <a:lstStyle/>
          <a:p>
            <a:r>
              <a:rPr lang="en-US" sz="4400" dirty="0">
                <a:solidFill>
                  <a:schemeClr val="tx1"/>
                </a:solidFill>
              </a:rPr>
              <a:t>Estado del </a:t>
            </a:r>
            <a:r>
              <a:rPr lang="en-US" sz="4400" dirty="0" err="1">
                <a:solidFill>
                  <a:schemeClr val="tx1"/>
                </a:solidFill>
              </a:rPr>
              <a:t>Arte</a:t>
            </a:r>
            <a:endParaRPr lang="en-US" sz="4400" dirty="0">
              <a:solidFill>
                <a:schemeClr val="tx1"/>
              </a:solidFill>
            </a:endParaRPr>
          </a:p>
        </p:txBody>
      </p:sp>
      <p:sp>
        <p:nvSpPr>
          <p:cNvPr id="5" name="Marcador de texto 4">
            <a:extLst>
              <a:ext uri="{FF2B5EF4-FFF2-40B4-BE49-F238E27FC236}">
                <a16:creationId xmlns:a16="http://schemas.microsoft.com/office/drawing/2014/main" id="{5BFEA45B-688F-45E0-8FD5-92AF8EEFBEA7}"/>
              </a:ext>
            </a:extLst>
          </p:cNvPr>
          <p:cNvSpPr>
            <a:spLocks noGrp="1"/>
          </p:cNvSpPr>
          <p:nvPr>
            <p:ph type="body" idx="1"/>
          </p:nvPr>
        </p:nvSpPr>
        <p:spPr>
          <a:xfrm>
            <a:off x="8017255" y="1240780"/>
            <a:ext cx="3771469" cy="4376440"/>
          </a:xfrm>
          <a:effectLst/>
        </p:spPr>
        <p:txBody>
          <a:bodyPr vert="horz" lIns="91440" tIns="45720" rIns="91440" bIns="45720" rtlCol="0" anchor="ctr">
            <a:normAutofit/>
          </a:bodyPr>
          <a:lstStyle/>
          <a:p>
            <a:pPr marL="342900" indent="-342900" algn="l">
              <a:buFont typeface="Arial" panose="020B0604020202020204" pitchFamily="34" charset="0"/>
              <a:buChar char="•"/>
            </a:pPr>
            <a:r>
              <a:rPr lang="en-US" sz="2400" b="1" dirty="0"/>
              <a:t>Desarrollo temporal</a:t>
            </a:r>
          </a:p>
          <a:p>
            <a:pPr marL="342900" indent="-342900" algn="l">
              <a:buFont typeface="Arial" panose="020B0604020202020204" pitchFamily="34" charset="0"/>
              <a:buChar char="•"/>
            </a:pPr>
            <a:r>
              <a:rPr lang="en-US" dirty="0" err="1"/>
              <a:t>Antecedentes</a:t>
            </a:r>
            <a:endParaRPr lang="en-US" dirty="0"/>
          </a:p>
          <a:p>
            <a:pPr marL="342900" indent="-342900" algn="l">
              <a:buFont typeface="Arial" panose="020B0604020202020204" pitchFamily="34" charset="0"/>
              <a:buChar char="•"/>
            </a:pPr>
            <a:r>
              <a:rPr lang="en-US" dirty="0"/>
              <a:t>Marco </a:t>
            </a:r>
            <a:r>
              <a:rPr lang="en-US" dirty="0" err="1"/>
              <a:t>Teórico</a:t>
            </a:r>
            <a:endParaRPr lang="en-US" dirty="0"/>
          </a:p>
        </p:txBody>
      </p:sp>
      <p:cxnSp>
        <p:nvCxnSpPr>
          <p:cNvPr id="23" name="Straight Connector 22">
            <a:extLst>
              <a:ext uri="{FF2B5EF4-FFF2-40B4-BE49-F238E27FC236}">
                <a16:creationId xmlns:a16="http://schemas.microsoft.com/office/drawing/2014/main" id="{90CF8BA8-E7AA-4F97-9E4C-CD11742FA0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4656" y="1696777"/>
            <a:ext cx="0" cy="3464447"/>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7" name="Gráfico 6" descr="Libro abierto">
            <a:hlinkClick r:id="rId3" action="ppaction://hlinksldjump"/>
            <a:extLst>
              <a:ext uri="{FF2B5EF4-FFF2-40B4-BE49-F238E27FC236}">
                <a16:creationId xmlns:a16="http://schemas.microsoft.com/office/drawing/2014/main" id="{CFAFEF7F-E1EA-4EB6-A78F-6499AA0070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12130507"/>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9317381-A800-4397-B01D-FCE2E4450B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B2437663-CF21-48CD-B0CA-FEA2E2D7A3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a:off x="6276366" y="942367"/>
            <a:ext cx="6858000" cy="4973267"/>
          </a:xfrm>
          <a:custGeom>
            <a:avLst/>
            <a:gdLst>
              <a:gd name="connsiteX0" fmla="*/ 0 w 6858000"/>
              <a:gd name="connsiteY0" fmla="*/ 4674422 h 4973267"/>
              <a:gd name="connsiteX1" fmla="*/ 0 w 6858000"/>
              <a:gd name="connsiteY1" fmla="*/ 0 h 4973267"/>
              <a:gd name="connsiteX2" fmla="*/ 6858000 w 6858000"/>
              <a:gd name="connsiteY2" fmla="*/ 0 h 4973267"/>
              <a:gd name="connsiteX3" fmla="*/ 6858000 w 6858000"/>
              <a:gd name="connsiteY3" fmla="*/ 4674817 h 4973267"/>
              <a:gd name="connsiteX4" fmla="*/ 3850107 w 6858000"/>
              <a:gd name="connsiteY4" fmla="*/ 4674817 h 4973267"/>
              <a:gd name="connsiteX5" fmla="*/ 3469107 w 6858000"/>
              <a:gd name="connsiteY5" fmla="*/ 4960567 h 4973267"/>
              <a:gd name="connsiteX6" fmla="*/ 3460640 w 6858000"/>
              <a:gd name="connsiteY6" fmla="*/ 4963742 h 4973267"/>
              <a:gd name="connsiteX7" fmla="*/ 3447940 w 6858000"/>
              <a:gd name="connsiteY7" fmla="*/ 4968505 h 4973267"/>
              <a:gd name="connsiteX8" fmla="*/ 3437357 w 6858000"/>
              <a:gd name="connsiteY8" fmla="*/ 4973267 h 4973267"/>
              <a:gd name="connsiteX9" fmla="*/ 3424657 w 6858000"/>
              <a:gd name="connsiteY9" fmla="*/ 4973267 h 4973267"/>
              <a:gd name="connsiteX10" fmla="*/ 3414074 w 6858000"/>
              <a:gd name="connsiteY10" fmla="*/ 4973267 h 4973267"/>
              <a:gd name="connsiteX11" fmla="*/ 3401373 w 6858000"/>
              <a:gd name="connsiteY11" fmla="*/ 4968505 h 4973267"/>
              <a:gd name="connsiteX12" fmla="*/ 3388674 w 6858000"/>
              <a:gd name="connsiteY12" fmla="*/ 4963742 h 4973267"/>
              <a:gd name="connsiteX13" fmla="*/ 3380207 w 6858000"/>
              <a:gd name="connsiteY13" fmla="*/ 4960567 h 4973267"/>
              <a:gd name="connsiteX14" fmla="*/ 2999207 w 6858000"/>
              <a:gd name="connsiteY14" fmla="*/ 4674817 h 4973267"/>
              <a:gd name="connsiteX15" fmla="*/ 1003190 w 6858000"/>
              <a:gd name="connsiteY15" fmla="*/ 4674817 h 4973267"/>
              <a:gd name="connsiteX16" fmla="*/ 1003190 w 6858000"/>
              <a:gd name="connsiteY16" fmla="*/ 4674422 h 497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58000" h="4973267">
                <a:moveTo>
                  <a:pt x="0" y="4674422"/>
                </a:moveTo>
                <a:lnTo>
                  <a:pt x="0" y="0"/>
                </a:lnTo>
                <a:lnTo>
                  <a:pt x="6858000" y="0"/>
                </a:lnTo>
                <a:lnTo>
                  <a:pt x="6858000" y="4674817"/>
                </a:lnTo>
                <a:lnTo>
                  <a:pt x="3850107" y="4674817"/>
                </a:lnTo>
                <a:lnTo>
                  <a:pt x="3469107" y="4960567"/>
                </a:lnTo>
                <a:lnTo>
                  <a:pt x="3460640" y="4963742"/>
                </a:lnTo>
                <a:lnTo>
                  <a:pt x="3447940" y="4968505"/>
                </a:lnTo>
                <a:lnTo>
                  <a:pt x="3437357" y="4973267"/>
                </a:lnTo>
                <a:lnTo>
                  <a:pt x="3424657" y="4973267"/>
                </a:lnTo>
                <a:lnTo>
                  <a:pt x="3414074" y="4973267"/>
                </a:lnTo>
                <a:lnTo>
                  <a:pt x="3401373" y="4968505"/>
                </a:lnTo>
                <a:lnTo>
                  <a:pt x="3388674" y="4963742"/>
                </a:lnTo>
                <a:lnTo>
                  <a:pt x="3380207" y="4960567"/>
                </a:lnTo>
                <a:lnTo>
                  <a:pt x="2999207" y="4674817"/>
                </a:lnTo>
                <a:lnTo>
                  <a:pt x="1003190" y="4674817"/>
                </a:lnTo>
                <a:lnTo>
                  <a:pt x="1003190" y="4674422"/>
                </a:lnTo>
                <a:close/>
              </a:path>
            </a:pathLst>
          </a:custGeom>
          <a:ln/>
          <a:effectLst/>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ítulo 1">
            <a:extLst>
              <a:ext uri="{FF2B5EF4-FFF2-40B4-BE49-F238E27FC236}">
                <a16:creationId xmlns:a16="http://schemas.microsoft.com/office/drawing/2014/main" id="{A6C146EF-5C07-4FB0-9357-CF9685C4553D}"/>
              </a:ext>
            </a:extLst>
          </p:cNvPr>
          <p:cNvSpPr>
            <a:spLocks noGrp="1"/>
          </p:cNvSpPr>
          <p:nvPr>
            <p:ph type="title"/>
          </p:nvPr>
        </p:nvSpPr>
        <p:spPr>
          <a:xfrm>
            <a:off x="8164057" y="1026726"/>
            <a:ext cx="3217940" cy="4804549"/>
          </a:xfrm>
        </p:spPr>
        <p:txBody>
          <a:bodyPr anchor="ctr">
            <a:normAutofit/>
          </a:bodyPr>
          <a:lstStyle/>
          <a:p>
            <a:r>
              <a:rPr lang="es-CL" sz="3600" dirty="0"/>
              <a:t>Estado del Arte</a:t>
            </a:r>
          </a:p>
        </p:txBody>
      </p:sp>
      <p:sp>
        <p:nvSpPr>
          <p:cNvPr id="3" name="Marcador de contenido 2">
            <a:extLst>
              <a:ext uri="{FF2B5EF4-FFF2-40B4-BE49-F238E27FC236}">
                <a16:creationId xmlns:a16="http://schemas.microsoft.com/office/drawing/2014/main" id="{7DD7109E-BCB0-4FCC-859A-AA4A733D48CC}"/>
              </a:ext>
            </a:extLst>
          </p:cNvPr>
          <p:cNvSpPr>
            <a:spLocks noGrp="1"/>
          </p:cNvSpPr>
          <p:nvPr>
            <p:ph idx="1"/>
          </p:nvPr>
        </p:nvSpPr>
        <p:spPr>
          <a:xfrm>
            <a:off x="337625" y="1026725"/>
            <a:ext cx="6710289" cy="4804549"/>
          </a:xfrm>
          <a:effectLst/>
        </p:spPr>
        <p:txBody>
          <a:bodyPr>
            <a:normAutofit/>
          </a:bodyPr>
          <a:lstStyle/>
          <a:p>
            <a:r>
              <a:rPr lang="es-CL" sz="2400" dirty="0"/>
              <a:t>Protección del medioambiente:</a:t>
            </a:r>
          </a:p>
          <a:p>
            <a:pPr lvl="1"/>
            <a:r>
              <a:rPr lang="es-CL" sz="2000" dirty="0"/>
              <a:t>En términos globales, toma importancia desde fines del siglo XIX</a:t>
            </a:r>
          </a:p>
          <a:p>
            <a:pPr lvl="1"/>
            <a:r>
              <a:rPr lang="es-CL" sz="2000" dirty="0"/>
              <a:t>PNUMA</a:t>
            </a:r>
          </a:p>
          <a:p>
            <a:pPr lvl="1"/>
            <a:r>
              <a:rPr lang="es-CL" sz="2000" dirty="0"/>
              <a:t>Protocolo de </a:t>
            </a:r>
            <a:r>
              <a:rPr lang="es-CL" sz="2000" dirty="0" err="1"/>
              <a:t>Kyoto</a:t>
            </a:r>
            <a:r>
              <a:rPr lang="es-CL" sz="2000" dirty="0"/>
              <a:t>, Tratado de París</a:t>
            </a:r>
          </a:p>
        </p:txBody>
      </p:sp>
      <p:pic>
        <p:nvPicPr>
          <p:cNvPr id="6" name="Gráfico 5" descr="Libro abierto">
            <a:hlinkClick r:id="rId2" action="ppaction://hlinksldjump"/>
            <a:extLst>
              <a:ext uri="{FF2B5EF4-FFF2-40B4-BE49-F238E27FC236}">
                <a16:creationId xmlns:a16="http://schemas.microsoft.com/office/drawing/2014/main" id="{E792169A-15EC-4542-B44B-7374554A770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4035625340"/>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69CC29-7103-4ABD-938D-F01858F465FA}"/>
              </a:ext>
            </a:extLst>
          </p:cNvPr>
          <p:cNvSpPr>
            <a:spLocks noGrp="1"/>
          </p:cNvSpPr>
          <p:nvPr>
            <p:ph type="title"/>
          </p:nvPr>
        </p:nvSpPr>
        <p:spPr>
          <a:xfrm>
            <a:off x="810000" y="447188"/>
            <a:ext cx="10571998" cy="970450"/>
          </a:xfrm>
        </p:spPr>
        <p:txBody>
          <a:bodyPr>
            <a:normAutofit/>
          </a:bodyPr>
          <a:lstStyle/>
          <a:p>
            <a:r>
              <a:rPr lang="es-CL" dirty="0"/>
              <a:t>Industria Aérea	</a:t>
            </a:r>
          </a:p>
        </p:txBody>
      </p:sp>
      <p:graphicFrame>
        <p:nvGraphicFramePr>
          <p:cNvPr id="6" name="Marcador de contenido 2">
            <a:extLst>
              <a:ext uri="{FF2B5EF4-FFF2-40B4-BE49-F238E27FC236}">
                <a16:creationId xmlns:a16="http://schemas.microsoft.com/office/drawing/2014/main" id="{134F08A0-907F-4BAF-B818-F1A7EE0C2847}"/>
              </a:ext>
            </a:extLst>
          </p:cNvPr>
          <p:cNvGraphicFramePr>
            <a:graphicFrameLocks noGrp="1"/>
          </p:cNvGraphicFramePr>
          <p:nvPr>
            <p:ph idx="1"/>
            <p:extLst>
              <p:ext uri="{D42A27DB-BD31-4B8C-83A1-F6EECF244321}">
                <p14:modId xmlns:p14="http://schemas.microsoft.com/office/powerpoint/2010/main" val="2354790081"/>
              </p:ext>
            </p:extLst>
          </p:nvPr>
        </p:nvGraphicFramePr>
        <p:xfrm>
          <a:off x="819150" y="2548647"/>
          <a:ext cx="10553700" cy="33108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Gráfico 3" descr="Libro abierto">
            <a:hlinkClick r:id="rId7" action="ppaction://hlinksldjump"/>
            <a:extLst>
              <a:ext uri="{FF2B5EF4-FFF2-40B4-BE49-F238E27FC236}">
                <a16:creationId xmlns:a16="http://schemas.microsoft.com/office/drawing/2014/main" id="{755CA139-E350-4E29-8B49-06DDD54A759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769601" y="152038"/>
            <a:ext cx="914400" cy="914400"/>
          </a:xfrm>
          <a:prstGeom prst="rect">
            <a:avLst/>
          </a:prstGeom>
        </p:spPr>
      </p:pic>
    </p:spTree>
    <p:extLst>
      <p:ext uri="{BB962C8B-B14F-4D97-AF65-F5344CB8AC3E}">
        <p14:creationId xmlns:p14="http://schemas.microsoft.com/office/powerpoint/2010/main" val="1490044218"/>
      </p:ext>
    </p:extLst>
  </p:cSld>
  <p:clrMapOvr>
    <a:masterClrMapping/>
  </p:clrMapOvr>
  <p:transition spd="slow">
    <p:push dir="u"/>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able">
  <a:themeElements>
    <a:clrScheme name="Verde azulado">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424</TotalTime>
  <Words>2173</Words>
  <Application>Microsoft Office PowerPoint</Application>
  <PresentationFormat>Panorámica</PresentationFormat>
  <Paragraphs>426</Paragraphs>
  <Slides>67</Slides>
  <Notes>5</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67</vt:i4>
      </vt:variant>
    </vt:vector>
  </HeadingPairs>
  <TitlesOfParts>
    <vt:vector size="75" baseType="lpstr">
      <vt:lpstr>Arial</vt:lpstr>
      <vt:lpstr>Calibri</vt:lpstr>
      <vt:lpstr>Cambria Math</vt:lpstr>
      <vt:lpstr>Century Gothic</vt:lpstr>
      <vt:lpstr>Wingdings</vt:lpstr>
      <vt:lpstr>Wingdings 2</vt:lpstr>
      <vt:lpstr>Citable</vt:lpstr>
      <vt:lpstr>Document</vt:lpstr>
      <vt:lpstr>Reducción de Consumo de Combustible en Aerolíneas:  Buenas Prácticas y Recomendaciones desde una perspectiva medioambiental y de costos </vt:lpstr>
      <vt:lpstr>Tabla de Contenido</vt:lpstr>
      <vt:lpstr>Introducción</vt:lpstr>
      <vt:lpstr>Justificación del tema</vt:lpstr>
      <vt:lpstr>Objetivos</vt:lpstr>
      <vt:lpstr>Metodología</vt:lpstr>
      <vt:lpstr>Estado del Arte</vt:lpstr>
      <vt:lpstr>Estado del Arte</vt:lpstr>
      <vt:lpstr>Industria Aérea </vt:lpstr>
      <vt:lpstr>Estado del Arte</vt:lpstr>
      <vt:lpstr>Antecedentes</vt:lpstr>
      <vt:lpstr>Estado del Arte</vt:lpstr>
      <vt:lpstr>Consumo de combustible en aerolíneas</vt:lpstr>
      <vt:lpstr>Marco Teórico: Combustibles alternativos</vt:lpstr>
      <vt:lpstr>Sistema de Gestión Ambiental</vt:lpstr>
      <vt:lpstr>Cambio climático y políticas</vt:lpstr>
      <vt:lpstr>Industria Aérea y Medioambiente: OACI</vt:lpstr>
      <vt:lpstr>Industria Aérea y Medioambiente: IATA</vt:lpstr>
      <vt:lpstr>Industria Aérea y Medioambiente: IATA</vt:lpstr>
      <vt:lpstr>Recopilación de Medidas</vt:lpstr>
      <vt:lpstr>Recopilación de medidas</vt:lpstr>
      <vt:lpstr>Recopilación de Medidas</vt:lpstr>
      <vt:lpstr>Medidas Operacionales Cuantificadas</vt:lpstr>
      <vt:lpstr>Medidas Operacionales Cuantificadas </vt:lpstr>
      <vt:lpstr>Medidas Operacionales Cuantificadas</vt:lpstr>
      <vt:lpstr>Medidas Operacionales Cuantificadas</vt:lpstr>
      <vt:lpstr>Medidas Operacionales Cuantificadas</vt:lpstr>
      <vt:lpstr>Medidas Operacionales No Cuantificadas</vt:lpstr>
      <vt:lpstr>Recopilación de Medidas</vt:lpstr>
      <vt:lpstr>Medidas de Infraestructura Cuantificadas</vt:lpstr>
      <vt:lpstr>Medidas de Infraestructura Cuantificadas</vt:lpstr>
      <vt:lpstr>Medidas de Infraestructura Cuantificadas</vt:lpstr>
      <vt:lpstr>Medidas de Infraestructura No Cuantificadas</vt:lpstr>
      <vt:lpstr>Medidas de Infraestructura No Cuantificadas</vt:lpstr>
      <vt:lpstr>Recopilación de Medidas</vt:lpstr>
      <vt:lpstr>Medidas de Tecnología Cuantificadas</vt:lpstr>
      <vt:lpstr>Medidas de Tecnología Cuantificadas</vt:lpstr>
      <vt:lpstr>Medidas de Tecnología Cuantificadas</vt:lpstr>
      <vt:lpstr>Medidas de Tecnología No Cuantificadas</vt:lpstr>
      <vt:lpstr>Medidas de Tecnología en Desarrollo </vt:lpstr>
      <vt:lpstr>Caracterización de evaluación de medidas</vt:lpstr>
      <vt:lpstr>Situación de Sky Airline</vt:lpstr>
      <vt:lpstr>Caracterización de evaluación de medidas</vt:lpstr>
      <vt:lpstr>Pintura Basecoat - Clearcoat</vt:lpstr>
      <vt:lpstr>Pintura Basecoat - Clearcoat</vt:lpstr>
      <vt:lpstr>Pintura Basecoat - Clearcoat</vt:lpstr>
      <vt:lpstr>Pintura Basecoat - Clearcoat</vt:lpstr>
      <vt:lpstr>Estructura de Costos Anuales</vt:lpstr>
      <vt:lpstr>Pintura Basecoat - Clearcoat</vt:lpstr>
      <vt:lpstr>Caracterización de evaluación de medidas</vt:lpstr>
      <vt:lpstr>Optimización de Embarque</vt:lpstr>
      <vt:lpstr>Optimización de Embarque </vt:lpstr>
      <vt:lpstr>Optimización de Embarque</vt:lpstr>
      <vt:lpstr>Caracterización de evaluación de medidas</vt:lpstr>
      <vt:lpstr>Contenedores de carga</vt:lpstr>
      <vt:lpstr>Container                           “Bulk”</vt:lpstr>
      <vt:lpstr>Contenedores de carga</vt:lpstr>
      <vt:lpstr>Contenedores de carga</vt:lpstr>
      <vt:lpstr>Contenedores de carga Especificaciones</vt:lpstr>
      <vt:lpstr>Contenedores de carga</vt:lpstr>
      <vt:lpstr>Contenedores de carga Comparación de costos</vt:lpstr>
      <vt:lpstr>Comentarios</vt:lpstr>
      <vt:lpstr>Conclusiones</vt:lpstr>
      <vt:lpstr>Conclusiones</vt:lpstr>
      <vt:lpstr>Conclusiones</vt:lpstr>
      <vt:lpstr>Conclusiones</vt:lpstr>
      <vt:lpstr>Reducción de Consumo de Combustible en Aerolíneas:  Buenas Prácticas y Recomendaciones desde una perspectiva medioambiental y de costos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Reducción de Consumo de Combustible en Aerolíneas:  Buenas Prácticas y Recomendaciones desde una perspectiva medioambiental y de costos </dc:title>
  <dc:creator>Jose Sanchez</dc:creator>
  <cp:lastModifiedBy>Jose Sanchez</cp:lastModifiedBy>
  <cp:revision>6</cp:revision>
  <dcterms:created xsi:type="dcterms:W3CDTF">2018-10-11T17:27:50Z</dcterms:created>
  <dcterms:modified xsi:type="dcterms:W3CDTF">2018-11-06T00:58:11Z</dcterms:modified>
</cp:coreProperties>
</file>